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35"/>
  </p:notesMasterIdLst>
  <p:handoutMasterIdLst>
    <p:handoutMasterId r:id="rId36"/>
  </p:handoutMasterIdLst>
  <p:sldIdLst>
    <p:sldId id="257" r:id="rId3"/>
    <p:sldId id="378" r:id="rId4"/>
    <p:sldId id="377" r:id="rId5"/>
    <p:sldId id="372" r:id="rId6"/>
    <p:sldId id="373" r:id="rId7"/>
    <p:sldId id="376" r:id="rId8"/>
    <p:sldId id="362" r:id="rId9"/>
    <p:sldId id="365" r:id="rId10"/>
    <p:sldId id="366" r:id="rId11"/>
    <p:sldId id="340" r:id="rId12"/>
    <p:sldId id="345" r:id="rId13"/>
    <p:sldId id="346" r:id="rId14"/>
    <p:sldId id="368" r:id="rId15"/>
    <p:sldId id="367" r:id="rId16"/>
    <p:sldId id="341" r:id="rId17"/>
    <p:sldId id="342" r:id="rId18"/>
    <p:sldId id="343" r:id="rId19"/>
    <p:sldId id="344" r:id="rId20"/>
    <p:sldId id="350" r:id="rId21"/>
    <p:sldId id="369" r:id="rId22"/>
    <p:sldId id="352" r:id="rId23"/>
    <p:sldId id="361" r:id="rId24"/>
    <p:sldId id="353" r:id="rId25"/>
    <p:sldId id="370" r:id="rId26"/>
    <p:sldId id="354" r:id="rId27"/>
    <p:sldId id="355" r:id="rId28"/>
    <p:sldId id="356" r:id="rId29"/>
    <p:sldId id="357" r:id="rId30"/>
    <p:sldId id="360" r:id="rId31"/>
    <p:sldId id="371" r:id="rId32"/>
    <p:sldId id="363" r:id="rId33"/>
    <p:sldId id="364" r:id="rId3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3" userDrawn="1">
          <p15:clr>
            <a:srgbClr val="A4A3A4"/>
          </p15:clr>
        </p15:guide>
        <p15:guide id="2" orient="horz" pos="548" userDrawn="1">
          <p15:clr>
            <a:srgbClr val="A4A3A4"/>
          </p15:clr>
        </p15:guide>
        <p15:guide id="3" orient="horz" pos="756" userDrawn="1">
          <p15:clr>
            <a:srgbClr val="A4A3A4"/>
          </p15:clr>
        </p15:guide>
        <p15:guide id="4" orient="horz" pos="2330" userDrawn="1">
          <p15:clr>
            <a:srgbClr val="A4A3A4"/>
          </p15:clr>
        </p15:guide>
        <p15:guide id="5" orient="horz" pos="2892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pos="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C3C"/>
    <a:srgbClr val="D28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4" autoAdjust="0"/>
    <p:restoredTop sz="93901" autoAdjust="0"/>
  </p:normalViewPr>
  <p:slideViewPr>
    <p:cSldViewPr>
      <p:cViewPr varScale="1">
        <p:scale>
          <a:sx n="108" d="100"/>
          <a:sy n="108" d="100"/>
        </p:scale>
        <p:origin x="499" y="72"/>
      </p:cViewPr>
      <p:guideLst>
        <p:guide orient="horz" pos="2723"/>
        <p:guide orient="horz" pos="548"/>
        <p:guide orient="horz" pos="756"/>
        <p:guide orient="horz" pos="2330"/>
        <p:guide orient="horz" pos="2892"/>
        <p:guide pos="5472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-4296" y="-120"/>
      </p:cViewPr>
      <p:guideLst>
        <p:guide orient="horz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6634" y="179512"/>
            <a:ext cx="5286622" cy="3600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7152" y="8678043"/>
            <a:ext cx="1512168" cy="2880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D1DE9E0B-98F5-4440-A26A-BFF34EA8E3DE}" type="datetimeFigureOut">
              <a:rPr lang="en-US" sz="1000" smtClean="0">
                <a:solidFill>
                  <a:srgbClr val="112C3C"/>
                </a:solidFill>
              </a:rPr>
              <a:t>6/22/2016</a:t>
            </a:fld>
            <a:endParaRPr lang="en-GB" sz="1000" dirty="0">
              <a:solidFill>
                <a:srgbClr val="112C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6634" y="8676456"/>
            <a:ext cx="4254500" cy="2880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112C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92610" y="8676456"/>
            <a:ext cx="463802" cy="2880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856DEF4B-CDE3-F244-BFD3-8D2137A6B81B}" type="slidenum">
              <a:rPr lang="en-GB" sz="1000" smtClean="0">
                <a:solidFill>
                  <a:srgbClr val="112C3C"/>
                </a:solidFill>
              </a:rPr>
              <a:pPr algn="l"/>
              <a:t>‹#›</a:t>
            </a:fld>
            <a:endParaRPr lang="en-GB" sz="1000" dirty="0">
              <a:solidFill>
                <a:srgbClr val="112C3C"/>
              </a:solidFill>
            </a:endParaRPr>
          </a:p>
        </p:txBody>
      </p:sp>
      <p:pic>
        <p:nvPicPr>
          <p:cNvPr id="6" name="Bilde 10" descr="logo_topp_hoy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00" y="0"/>
            <a:ext cx="723008" cy="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3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685800" y="133114"/>
            <a:ext cx="5251316" cy="457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b="1">
                <a:solidFill>
                  <a:srgbClr val="112C3C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432931" y="8685213"/>
            <a:ext cx="739268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9C3CA4AD-360E-4907-843F-C7F70C3ECBAB}" type="datetimeFigureOut">
              <a:rPr lang="nb-NO" noProof="0" smtClean="0"/>
              <a:pPr/>
              <a:t>22.06.2016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906463"/>
            <a:ext cx="4397375" cy="2474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3603994"/>
            <a:ext cx="5486400" cy="485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85801" y="8685213"/>
            <a:ext cx="474713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44528" y="8685213"/>
            <a:ext cx="611884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fld id="{3FE77D90-A6D7-4C81-9D50-67A390BDDBC5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8" name="Bilde 10" descr="logo_topp_hoy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116" y="8524"/>
            <a:ext cx="785620" cy="8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3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Generaliserer</a:t>
            </a:r>
            <a:r>
              <a:rPr lang="nb-NO" baseline="0" dirty="0"/>
              <a:t> systemer</a:t>
            </a:r>
            <a:endParaRPr lang="nb-NO" dirty="0"/>
          </a:p>
          <a:p>
            <a:endParaRPr lang="nb-NO" dirty="0"/>
          </a:p>
          <a:p>
            <a:r>
              <a:rPr lang="nb-NO" dirty="0"/>
              <a:t>Utfordringer:</a:t>
            </a:r>
          </a:p>
          <a:p>
            <a:r>
              <a:rPr lang="nb-NO" dirty="0"/>
              <a:t>Tilgang til data – spesielt lokale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Mange standarder og formater</a:t>
            </a:r>
          </a:p>
          <a:p>
            <a:r>
              <a:rPr lang="nb-NO" dirty="0"/>
              <a:t>Om arkiv eller saksbehandlingssystem skal motta søknad</a:t>
            </a:r>
          </a:p>
          <a:p>
            <a:endParaRPr lang="nb-NO" dirty="0"/>
          </a:p>
          <a:p>
            <a:r>
              <a:rPr lang="nb-NO" dirty="0" err="1"/>
              <a:t>Altinn</a:t>
            </a:r>
            <a:r>
              <a:rPr lang="nb-NO" dirty="0"/>
              <a:t> API – for søknadsinnsending/validering/datamodell</a:t>
            </a:r>
          </a:p>
          <a:p>
            <a:r>
              <a:rPr lang="nb-NO" dirty="0"/>
              <a:t>FIKS Meldingsformidler – Vanligvis </a:t>
            </a:r>
            <a:r>
              <a:rPr lang="nb-NO" dirty="0" err="1"/>
              <a:t>svarUT</a:t>
            </a:r>
            <a:r>
              <a:rPr lang="nb-NO" dirty="0"/>
              <a:t> til innbygger men nå også data inn til kommunen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30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Tilgang til data for å veilede og </a:t>
            </a:r>
            <a:r>
              <a:rPr lang="nb-NO" dirty="0" err="1"/>
              <a:t>preutfylle</a:t>
            </a:r>
            <a:r>
              <a:rPr lang="nb-NO" dirty="0"/>
              <a:t> for søker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93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7FA2-3B16-4B44-B051-7283950B7D5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8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orside_01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4" y="214"/>
            <a:ext cx="6858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446900"/>
            <a:ext cx="8172000" cy="243000"/>
          </a:xfrm>
        </p:spPr>
        <p:txBody>
          <a:bodyPr/>
          <a:lstStyle>
            <a:lvl1pPr marL="0" indent="0">
              <a:buNone/>
              <a:defRPr sz="1125"/>
            </a:lvl1pPr>
          </a:lstStyle>
          <a:p>
            <a:pPr lvl="0"/>
            <a:r>
              <a:rPr lang="nb-NO" noProof="0" dirty="0"/>
              <a:t>SETT INN FORNAVN OG ETTERNAVN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noProof="0" dirty="0"/>
              <a:t>Sett inn sted, eventuell tema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noProof="0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innhold med sub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DD8F64-BA6C-BB43-A99F-4A784C0832A2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733551"/>
            <a:ext cx="3970784" cy="2861072"/>
          </a:xfrm>
        </p:spPr>
        <p:txBody>
          <a:bodyPr/>
          <a:lstStyle>
            <a:lvl1pPr marL="203584" indent="-203584">
              <a:buFont typeface="Lucida Grande"/>
              <a:buChar char="–"/>
              <a:tabLst/>
              <a:defRPr sz="1800"/>
            </a:lvl1pPr>
            <a:lvl2pPr marL="338116" indent="-134533">
              <a:buFont typeface="Arial"/>
              <a:buChar char="•"/>
              <a:defRPr/>
            </a:lvl2pPr>
            <a:lvl3pPr marL="40597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2438" y="1203600"/>
            <a:ext cx="3975546" cy="450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3D567F"/>
                </a:solidFill>
              </a:defRPr>
            </a:lvl1pPr>
            <a:lvl2pPr marL="203584" indent="0">
              <a:buFontTx/>
              <a:buNone/>
              <a:defRPr/>
            </a:lvl2pPr>
            <a:lvl3pPr marL="405976" indent="0">
              <a:buFontTx/>
              <a:buNone/>
              <a:defRPr/>
            </a:lvl3pPr>
            <a:lvl4pPr marL="405976" indent="0"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842" y="1203600"/>
            <a:ext cx="3975546" cy="450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3D567F"/>
                </a:solidFill>
              </a:defRPr>
            </a:lvl1pPr>
            <a:lvl2pPr marL="203584" indent="0">
              <a:buFontTx/>
              <a:buNone/>
              <a:defRPr/>
            </a:lvl2pPr>
            <a:lvl3pPr marL="405976" indent="0">
              <a:buFontTx/>
              <a:buNone/>
              <a:defRPr/>
            </a:lvl3pPr>
            <a:lvl4pPr marL="405976" indent="0"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706938" y="1733551"/>
            <a:ext cx="3970784" cy="2861072"/>
          </a:xfrm>
        </p:spPr>
        <p:txBody>
          <a:bodyPr/>
          <a:lstStyle>
            <a:lvl1pPr marL="203584" indent="-203584">
              <a:buFont typeface="Lucida Grande"/>
              <a:buChar char="–"/>
              <a:tabLst/>
              <a:defRPr sz="1800"/>
            </a:lvl1pPr>
            <a:lvl2pPr marL="338116" indent="-134533">
              <a:buFont typeface="Arial"/>
              <a:buChar char="•"/>
              <a:defRPr/>
            </a:lvl2pPr>
            <a:lvl3pPr marL="40597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5914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" y="0"/>
            <a:ext cx="9177867" cy="514350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721134"/>
            <a:ext cx="9144000" cy="1422401"/>
          </a:xfrm>
          <a:prstGeom prst="rect">
            <a:avLst/>
          </a:prstGeom>
          <a:solidFill>
            <a:schemeClr val="accent6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200" cap="none" baseline="0">
                <a:solidFill>
                  <a:schemeClr val="bg2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Bilde 8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1" y="-26503"/>
            <a:ext cx="9157252" cy="37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130" y="3734853"/>
            <a:ext cx="8930620" cy="1422400"/>
          </a:xfrm>
          <a:prstGeom prst="rect">
            <a:avLst/>
          </a:prstGeom>
          <a:solidFill>
            <a:schemeClr val="accent5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200" cap="none" baseline="0">
                <a:solidFill>
                  <a:srgbClr val="FFFFFF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Bilde 8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1" y="-26503"/>
            <a:ext cx="9157252" cy="37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2" y="3721101"/>
            <a:ext cx="9144001" cy="1422400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200" cap="none" baseline="0">
                <a:solidFill>
                  <a:srgbClr val="FFFFFF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1" y="-26503"/>
            <a:ext cx="9157252" cy="37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y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2" y="3705876"/>
            <a:ext cx="9144001" cy="1437624"/>
          </a:xfrm>
          <a:prstGeom prst="rect">
            <a:avLst/>
          </a:prstGeom>
          <a:solidFill>
            <a:schemeClr val="accent2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200" cap="none" baseline="0">
                <a:solidFill>
                  <a:schemeClr val="tx1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nb-NO"/>
            </a:defPPr>
            <a:lvl1pPr marL="0" algn="l" defTabSz="914400" rtl="0" eaLnBrk="1" latinLnBrk="0" hangingPunct="1">
              <a:defRPr sz="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A719E-994D-4E28-8422-9EFBFEFA7B19}" type="slidenum">
              <a:rPr lang="nb-NO" sz="100" noProof="0" smtClean="0"/>
              <a:pPr/>
              <a:t>‹#›</a:t>
            </a:fld>
            <a:endParaRPr lang="nb-NO" sz="100" noProof="0" dirty="0"/>
          </a:p>
        </p:txBody>
      </p:sp>
      <p:pic>
        <p:nvPicPr>
          <p:cNvPr id="16" name="Bilde 15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1" y="-26503"/>
            <a:ext cx="9157252" cy="37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947116-D675-E84A-9E7D-215E118F0529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891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2B7C6A-DF16-BC46-9998-D8F803704FB1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" y="1203598"/>
            <a:ext cx="9144001" cy="35279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0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sides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3" y="1203584"/>
            <a:ext cx="9143999" cy="352796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2B7C6A-DF16-BC46-9998-D8F803704FB1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5"/>
          </p:nvPr>
        </p:nvSpPr>
        <p:spPr>
          <a:xfrm>
            <a:off x="0" y="1203624"/>
            <a:ext cx="4572000" cy="3528395"/>
          </a:xfrm>
          <a:solidFill>
            <a:srgbClr val="FFFFFF">
              <a:alpha val="57000"/>
            </a:srgbClr>
          </a:solidFill>
        </p:spPr>
        <p:txBody>
          <a:bodyPr lIns="468000" t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1908720" y="1203599"/>
            <a:ext cx="1656184" cy="352839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 anchor="t">
            <a:noAutofit/>
          </a:bodyPr>
          <a:lstStyle/>
          <a:p>
            <a:pPr algn="ctr">
              <a:tabLst>
                <a:tab pos="204775" algn="l"/>
              </a:tabLst>
            </a:pPr>
            <a:r>
              <a:rPr lang="nb-NO" sz="900" i="1" dirty="0">
                <a:solidFill>
                  <a:schemeClr val="bg1">
                    <a:lumMod val="50000"/>
                  </a:schemeClr>
                </a:solidFill>
              </a:rPr>
              <a:t>Blir teksten uleselig </a:t>
            </a:r>
          </a:p>
          <a:p>
            <a:pPr algn="ctr">
              <a:tabLst>
                <a:tab pos="204775" algn="l"/>
              </a:tabLst>
            </a:pPr>
            <a:r>
              <a:rPr lang="nb-NO" sz="900" i="1" dirty="0" err="1">
                <a:solidFill>
                  <a:schemeClr val="bg1">
                    <a:lumMod val="50000"/>
                  </a:schemeClr>
                </a:solidFill>
              </a:rPr>
              <a:t>pga</a:t>
            </a: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 dårlig kontrast med bakgrunnsbilde</a:t>
            </a:r>
            <a:b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– justeres dette ved at  den transparente boksen blir mer eller mindre transparent.</a:t>
            </a:r>
          </a:p>
          <a:p>
            <a:pPr marL="0" indent="0" algn="l">
              <a:buFont typeface="Wingdings" charset="0"/>
              <a:buNone/>
              <a:tabLst>
                <a:tab pos="204775" algn="l"/>
              </a:tabLst>
            </a:pPr>
            <a:endParaRPr lang="nb-NO" sz="900" i="1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Font typeface="Wingdings" charset="0"/>
              <a:buNone/>
              <a:tabLst>
                <a:tab pos="204775" algn="l"/>
              </a:tabLst>
            </a:pPr>
            <a:endParaRPr lang="nb-NO" sz="900" i="1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Font typeface="Wingdings" charset="0"/>
              <a:buNone/>
              <a:tabLst>
                <a:tab pos="204775" algn="l"/>
              </a:tabLst>
            </a:pP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&gt; 	Format </a:t>
            </a:r>
          </a:p>
          <a:p>
            <a:pPr marL="0" indent="0" algn="l">
              <a:buFont typeface="Wingdings" charset="0"/>
              <a:buNone/>
              <a:tabLst>
                <a:tab pos="204775" algn="l"/>
              </a:tabLst>
            </a:pP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&gt;&gt; 	Gjennomsiktighet</a:t>
            </a:r>
          </a:p>
          <a:p>
            <a:pPr algn="ctr">
              <a:tabLst>
                <a:tab pos="204775" algn="l"/>
              </a:tabLst>
            </a:pPr>
            <a:endParaRPr lang="nb-NO" sz="900" i="1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tabLst>
                <a:tab pos="204775" algn="l"/>
              </a:tabLst>
            </a:pPr>
            <a:endParaRPr lang="nb-NO" sz="900" i="1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Rett linje 10"/>
          <p:cNvCxnSpPr/>
          <p:nvPr userDrawn="1"/>
        </p:nvCxnSpPr>
        <p:spPr>
          <a:xfrm flipH="1">
            <a:off x="-1908720" y="1203598"/>
            <a:ext cx="1764704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flipH="1">
            <a:off x="-1908720" y="4731990"/>
            <a:ext cx="1764704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78BB49-EE90-D748-B494-4DD95D660952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" y="0"/>
            <a:ext cx="9144001" cy="51435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357881-BD76-E742-B9B0-D213F8DF21C4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203598"/>
            <a:ext cx="4572002" cy="3527948"/>
          </a:xfr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2" y="1203598"/>
            <a:ext cx="4576763" cy="3527948"/>
          </a:xfr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0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2"/>
            <a:ext cx="9036496" cy="3715789"/>
          </a:xfrm>
          <a:prstGeom prst="rect">
            <a:avLst/>
          </a:prstGeom>
        </p:spPr>
      </p:pic>
      <p:pic>
        <p:nvPicPr>
          <p:cNvPr id="12" name="Bilde 11" descr="s02_g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" y="424"/>
            <a:ext cx="6858000" cy="5143500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all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SETT INN FORNAVN OG ETTERNAVN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13" name="Plassholder f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noProof="0" dirty="0"/>
              <a:t>Sett inn sted, eventuell tema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E9AABF-4B6D-6749-9E33-01C3C384676D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68299" y="1203598"/>
            <a:ext cx="3009600" cy="3527948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203598"/>
            <a:ext cx="3060000" cy="3527948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84168" y="1203598"/>
            <a:ext cx="3060000" cy="3527948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1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39412B-FCF6-344D-916B-8C769191F544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88934" y="1167809"/>
            <a:ext cx="4555068" cy="1764013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2" y="1167809"/>
            <a:ext cx="4576763" cy="1764013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88934" y="2936260"/>
            <a:ext cx="4555068" cy="1764013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" y="2936260"/>
            <a:ext cx="4576763" cy="1764013"/>
          </a:xfrm>
          <a:solidFill>
            <a:schemeClr val="bg1">
              <a:lumMod val="95000"/>
            </a:schemeClr>
          </a:solidFill>
          <a:ln w="12700" cmpd="sng">
            <a:solidFill>
              <a:srgbClr val="FFFFFF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25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6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iinn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D56849-CD63-534B-8FF9-393A0C94B217}" type="datetime1">
              <a:rPr lang="nb-NO" smtClean="0"/>
              <a:t>22.06.2016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16026" y="1203598"/>
            <a:ext cx="3960439" cy="35279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50" i="1">
                <a:solidFill>
                  <a:srgbClr val="A6A6A6"/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 </a:t>
            </a:r>
          </a:p>
          <a:p>
            <a:r>
              <a:rPr lang="nb-NO" noProof="1"/>
              <a:t>Kutt, skaler og plasser bildet ved hjelp </a:t>
            </a:r>
            <a:br>
              <a:rPr lang="nb-NO" noProof="1"/>
            </a:br>
            <a:r>
              <a:rPr lang="nb-NO" noProof="1"/>
              <a:t>av knappene som dukker opp </a:t>
            </a:r>
            <a:br>
              <a:rPr lang="nb-NO" noProof="1"/>
            </a:br>
            <a:r>
              <a:rPr lang="nb-NO" noProof="1"/>
              <a:t>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201881"/>
            <a:ext cx="3970784" cy="3392742"/>
          </a:xfrm>
        </p:spPr>
        <p:txBody>
          <a:bodyPr/>
          <a:lstStyle>
            <a:lvl1pPr marL="204775" indent="-204775">
              <a:buFont typeface="Lucida Grande"/>
              <a:buChar char="–"/>
              <a:defRPr/>
            </a:lvl1pPr>
            <a:lvl2pPr marL="338116" indent="-134533">
              <a:buFont typeface="Arial"/>
              <a:buChar char="•"/>
              <a:tabLst/>
              <a:defRPr/>
            </a:lvl2pPr>
            <a:lvl3pPr marL="40597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3920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37AC41-69CA-A84C-957A-F6AC6FB6804C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206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ACD2C0-1146-9847-8BC5-5161D5CD94EC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078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72641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pic>
        <p:nvPicPr>
          <p:cNvPr id="16" name="Bilde 15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3" r="421" b="27426"/>
          <a:stretch/>
        </p:blipFill>
        <p:spPr>
          <a:xfrm>
            <a:off x="4242" y="18"/>
            <a:ext cx="9157252" cy="5143499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" y="3721135"/>
            <a:ext cx="9144001" cy="1422401"/>
          </a:xfrm>
          <a:prstGeom prst="rect">
            <a:avLst/>
          </a:prstGeom>
          <a:solidFill>
            <a:schemeClr val="accent3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noProof="0" dirty="0"/>
              <a:t>Takk for oppmerksomheten! </a:t>
            </a:r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none" baseline="0">
                <a:solidFill>
                  <a:schemeClr val="bg2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/>
              <a:t>FORNAVN ETTERNAVN, </a:t>
            </a:r>
            <a:r>
              <a:rPr lang="nb-NO" noProof="0" dirty="0" err="1"/>
              <a:t>mailadresse.foredragsholder@dibk.no</a:t>
            </a:r>
            <a:endParaRPr lang="nb-NO" noProof="0" dirty="0"/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01" y="4708211"/>
            <a:ext cx="899664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60435" y="4708211"/>
            <a:ext cx="5903999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TextBox 2"/>
          <p:cNvSpPr txBox="1"/>
          <p:nvPr userDrawn="1"/>
        </p:nvSpPr>
        <p:spPr>
          <a:xfrm>
            <a:off x="656476" y="249527"/>
            <a:ext cx="24753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1350" b="1" kern="120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www.dibk.no</a:t>
            </a:r>
            <a:endParaRPr lang="nb-NO" sz="1350" b="1" kern="120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endParaRPr lang="nb-NO" sz="1050" b="1" noProof="0" dirty="0">
              <a:solidFill>
                <a:schemeClr val="bg2"/>
              </a:solidFill>
            </a:endParaRPr>
          </a:p>
        </p:txBody>
      </p:sp>
      <p:sp>
        <p:nvSpPr>
          <p:cNvPr id="15" name="TextBox 2"/>
          <p:cNvSpPr txBox="1"/>
          <p:nvPr userDrawn="1"/>
        </p:nvSpPr>
        <p:spPr>
          <a:xfrm>
            <a:off x="7812360" y="4804030"/>
            <a:ext cx="684942" cy="219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nb-NO" sz="825" b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Følg oss på:</a:t>
            </a:r>
          </a:p>
        </p:txBody>
      </p:sp>
      <p:pic>
        <p:nvPicPr>
          <p:cNvPr id="23" name="Bilde 22" descr="Twitter_logo_h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58" y="4749142"/>
            <a:ext cx="252464" cy="252464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_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726414"/>
          </a:xfrm>
          <a:prstGeom prst="rect">
            <a:avLst/>
          </a:prstGeom>
          <a:solidFill>
            <a:srgbClr val="CAD2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pic>
        <p:nvPicPr>
          <p:cNvPr id="23" name="Bilde 22" descr="PPT_vannmerkeNY.png"/>
          <p:cNvPicPr>
            <a:picLocks noChangeAspect="1"/>
          </p:cNvPicPr>
          <p:nvPr userDrawn="1"/>
        </p:nvPicPr>
        <p:blipFill rotWithShape="1"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3" r="421" b="27426"/>
          <a:stretch/>
        </p:blipFill>
        <p:spPr>
          <a:xfrm>
            <a:off x="10592" y="18"/>
            <a:ext cx="9157252" cy="5143499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56476" y="249527"/>
            <a:ext cx="24753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135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www.dibk.no</a:t>
            </a:r>
            <a:endParaRPr lang="nb-NO" sz="135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050" b="1" noProof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" y="3721135"/>
            <a:ext cx="9144001" cy="1422401"/>
          </a:xfrm>
          <a:prstGeom prst="rect">
            <a:avLst/>
          </a:prstGeom>
          <a:solidFill>
            <a:srgbClr val="CAD22B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 dirty="0"/>
              <a:t>Takk for oppmerksomheten! </a:t>
            </a:r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none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/>
              <a:t>FORNAVN ETTERNAVN, </a:t>
            </a:r>
            <a:r>
              <a:rPr lang="nb-NO" noProof="0" dirty="0" err="1"/>
              <a:t>mailadresse.foredragsholder@dibk.no</a:t>
            </a:r>
            <a:endParaRPr lang="nb-NO" noProof="0" dirty="0"/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01" y="4708211"/>
            <a:ext cx="899664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60435" y="4708211"/>
            <a:ext cx="5903999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15" name="TextBox 2"/>
          <p:cNvSpPr txBox="1"/>
          <p:nvPr userDrawn="1"/>
        </p:nvSpPr>
        <p:spPr>
          <a:xfrm>
            <a:off x="7812360" y="4804030"/>
            <a:ext cx="684942" cy="219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nb-NO" sz="825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Følg oss på:</a:t>
            </a:r>
          </a:p>
        </p:txBody>
      </p:sp>
      <p:pic>
        <p:nvPicPr>
          <p:cNvPr id="21" name="Bilde 20" descr="Twitter_logo_h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58" y="4749142"/>
            <a:ext cx="252464" cy="25246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8635"/>
            <a:ext cx="7772400" cy="11017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335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038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8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_120522105156_DIB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" y="-9366"/>
            <a:ext cx="9147709" cy="3725141"/>
          </a:xfrm>
          <a:prstGeom prst="rect">
            <a:avLst/>
          </a:prstGeom>
        </p:spPr>
      </p:pic>
      <p:pic>
        <p:nvPicPr>
          <p:cNvPr id="12" name="Bilde 11" descr="s02_g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58000" cy="5143500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all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SETT INN FORNAVN OG ETTERNAVN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13" name="Plassholder f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noProof="0" dirty="0"/>
              <a:t>Sett inn sted, eventuell tema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7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7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50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951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607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03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19" y="20481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074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121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462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7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01412_DIBK__0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5" y="0"/>
            <a:ext cx="9036496" cy="3706396"/>
          </a:xfrm>
          <a:prstGeom prst="rect">
            <a:avLst/>
          </a:prstGeom>
        </p:spPr>
      </p:pic>
      <p:pic>
        <p:nvPicPr>
          <p:cNvPr id="12" name="Bilde 11" descr="s02_g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" y="1"/>
            <a:ext cx="6858000" cy="5143500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all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SETT INN FORNAVN OG ETTERNAVN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14" name="Plassholder f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noProof="0" dirty="0"/>
              <a:t>Sett inn sted, eventuell tema</a:t>
            </a:r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utskiftba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02_gf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" y="424"/>
            <a:ext cx="6858000" cy="5143500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7411" y="-14766"/>
            <a:ext cx="8993101" cy="3725288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664438 h 5143500"/>
              <a:gd name="connsiteX5" fmla="*/ 0 w 9144000"/>
              <a:gd name="connsiteY5" fmla="*/ 744502 h 5143500"/>
              <a:gd name="connsiteX6" fmla="*/ 1545328 w 9144000"/>
              <a:gd name="connsiteY6" fmla="*/ 744502 h 5143500"/>
              <a:gd name="connsiteX7" fmla="*/ 1545328 w 9144000"/>
              <a:gd name="connsiteY7" fmla="*/ 253592 h 5143500"/>
              <a:gd name="connsiteX8" fmla="*/ 0 w 9144000"/>
              <a:gd name="connsiteY8" fmla="*/ 253592 h 5143500"/>
              <a:gd name="connsiteX9" fmla="*/ 0 w 9144000"/>
              <a:gd name="connsiteY9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0 w 9144000"/>
              <a:gd name="connsiteY4" fmla="*/ 5143500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8217 w 9144000"/>
              <a:gd name="connsiteY4" fmla="*/ 3655346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2433756 w 9144000"/>
              <a:gd name="connsiteY7" fmla="*/ 21306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096935 w 9144000"/>
              <a:gd name="connsiteY7" fmla="*/ 156554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539054 w 9144000"/>
              <a:gd name="connsiteY7" fmla="*/ 13686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4263808 w 9144000"/>
              <a:gd name="connsiteY8" fmla="*/ 83192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26007 w 9144000"/>
              <a:gd name="connsiteY6" fmla="*/ 177218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6502 w 9144000"/>
              <a:gd name="connsiteY6" fmla="*/ 13467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6502 w 9144000"/>
              <a:gd name="connsiteY6" fmla="*/ 13467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6502 w 9144000"/>
              <a:gd name="connsiteY9" fmla="*/ 1009727 h 5143500"/>
              <a:gd name="connsiteX10" fmla="*/ 0 w 9144000"/>
              <a:gd name="connsiteY10" fmla="*/ 0 h 5143500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482622 w 9144000"/>
              <a:gd name="connsiteY3" fmla="*/ 5135807 h 5146085"/>
              <a:gd name="connsiteX4" fmla="*/ 13227 w 9144000"/>
              <a:gd name="connsiteY4" fmla="*/ 5146085 h 5146085"/>
              <a:gd name="connsiteX5" fmla="*/ 0 w 9144000"/>
              <a:gd name="connsiteY5" fmla="*/ 3664438 h 5146085"/>
              <a:gd name="connsiteX6" fmla="*/ 6502 w 9144000"/>
              <a:gd name="connsiteY6" fmla="*/ 1346735 h 5146085"/>
              <a:gd name="connsiteX7" fmla="*/ 3727605 w 9144000"/>
              <a:gd name="connsiteY7" fmla="*/ 1362343 h 5146085"/>
              <a:gd name="connsiteX8" fmla="*/ 3730664 w 9144000"/>
              <a:gd name="connsiteY8" fmla="*/ 1016077 h 5146085"/>
              <a:gd name="connsiteX9" fmla="*/ 6502 w 9144000"/>
              <a:gd name="connsiteY9" fmla="*/ 1009727 h 5146085"/>
              <a:gd name="connsiteX10" fmla="*/ 0 w 9144000"/>
              <a:gd name="connsiteY10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482622 w 9144000"/>
              <a:gd name="connsiteY3" fmla="*/ 5135807 h 5146085"/>
              <a:gd name="connsiteX4" fmla="*/ 13227 w 9144000"/>
              <a:gd name="connsiteY4" fmla="*/ 5146085 h 5146085"/>
              <a:gd name="connsiteX5" fmla="*/ 6502 w 9144000"/>
              <a:gd name="connsiteY5" fmla="*/ 1346735 h 5146085"/>
              <a:gd name="connsiteX6" fmla="*/ 3727605 w 9144000"/>
              <a:gd name="connsiteY6" fmla="*/ 1362343 h 5146085"/>
              <a:gd name="connsiteX7" fmla="*/ 3730664 w 9144000"/>
              <a:gd name="connsiteY7" fmla="*/ 1016077 h 5146085"/>
              <a:gd name="connsiteX8" fmla="*/ 6502 w 9144000"/>
              <a:gd name="connsiteY8" fmla="*/ 1009727 h 5146085"/>
              <a:gd name="connsiteX9" fmla="*/ 0 w 9144000"/>
              <a:gd name="connsiteY9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3227 w 9144000"/>
              <a:gd name="connsiteY3" fmla="*/ 5146085 h 5146085"/>
              <a:gd name="connsiteX4" fmla="*/ 6502 w 9144000"/>
              <a:gd name="connsiteY4" fmla="*/ 1346735 h 5146085"/>
              <a:gd name="connsiteX5" fmla="*/ 3727605 w 9144000"/>
              <a:gd name="connsiteY5" fmla="*/ 13623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7605 w 9144000"/>
              <a:gd name="connsiteY5" fmla="*/ 13623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26330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0267 w 9144000"/>
              <a:gd name="connsiteY5" fmla="*/ 1349643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10837 w 9144000"/>
              <a:gd name="connsiteY7" fmla="*/ 1013960 h 5146085"/>
              <a:gd name="connsiteX8" fmla="*/ 0 w 9144000"/>
              <a:gd name="connsiteY8" fmla="*/ 0 h 5146085"/>
              <a:gd name="connsiteX0" fmla="*/ 2615 w 9146615"/>
              <a:gd name="connsiteY0" fmla="*/ 0 h 5146085"/>
              <a:gd name="connsiteX1" fmla="*/ 9146615 w 9146615"/>
              <a:gd name="connsiteY1" fmla="*/ 0 h 5146085"/>
              <a:gd name="connsiteX2" fmla="*/ 9146615 w 9146615"/>
              <a:gd name="connsiteY2" fmla="*/ 5143500 h 5146085"/>
              <a:gd name="connsiteX3" fmla="*/ 9340 w 9146615"/>
              <a:gd name="connsiteY3" fmla="*/ 5146085 h 5146085"/>
              <a:gd name="connsiteX4" fmla="*/ 9117 w 9146615"/>
              <a:gd name="connsiteY4" fmla="*/ 1346735 h 5146085"/>
              <a:gd name="connsiteX5" fmla="*/ 3721551 w 9146615"/>
              <a:gd name="connsiteY5" fmla="*/ 1345410 h 5146085"/>
              <a:gd name="connsiteX6" fmla="*/ 3724611 w 9146615"/>
              <a:gd name="connsiteY6" fmla="*/ 1020310 h 5146085"/>
              <a:gd name="connsiteX7" fmla="*/ 448 w 9146615"/>
              <a:gd name="connsiteY7" fmla="*/ 1013960 h 5146085"/>
              <a:gd name="connsiteX8" fmla="*/ 2615 w 9146615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2168 w 9144000"/>
              <a:gd name="connsiteY7" fmla="*/ 1022426 h 5146085"/>
              <a:gd name="connsiteX8" fmla="*/ 0 w 9144000"/>
              <a:gd name="connsiteY8" fmla="*/ 0 h 5146085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6725 w 9144000"/>
              <a:gd name="connsiteY3" fmla="*/ 4961935 h 5143500"/>
              <a:gd name="connsiteX4" fmla="*/ 6502 w 9144000"/>
              <a:gd name="connsiteY4" fmla="*/ 1346735 h 5143500"/>
              <a:gd name="connsiteX5" fmla="*/ 3718936 w 9144000"/>
              <a:gd name="connsiteY5" fmla="*/ 1345410 h 5143500"/>
              <a:gd name="connsiteX6" fmla="*/ 3721996 w 9144000"/>
              <a:gd name="connsiteY6" fmla="*/ 1020310 h 5143500"/>
              <a:gd name="connsiteX7" fmla="*/ 2168 w 9144000"/>
              <a:gd name="connsiteY7" fmla="*/ 1022426 h 5143500"/>
              <a:gd name="connsiteX8" fmla="*/ 0 w 9144000"/>
              <a:gd name="connsiteY8" fmla="*/ 0 h 5143500"/>
              <a:gd name="connsiteX0" fmla="*/ 0 w 9150502"/>
              <a:gd name="connsiteY0" fmla="*/ 0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0" fmla="*/ 0 w 9150502"/>
              <a:gd name="connsiteY0" fmla="*/ 0 h 4961935"/>
              <a:gd name="connsiteX1" fmla="*/ 7808974 w 9150502"/>
              <a:gd name="connsiteY1" fmla="*/ 4102 h 4961935"/>
              <a:gd name="connsiteX2" fmla="*/ 9144000 w 9150502"/>
              <a:gd name="connsiteY2" fmla="*/ 0 h 4961935"/>
              <a:gd name="connsiteX3" fmla="*/ 9150502 w 9150502"/>
              <a:gd name="connsiteY3" fmla="*/ 4959350 h 4961935"/>
              <a:gd name="connsiteX4" fmla="*/ 6725 w 9150502"/>
              <a:gd name="connsiteY4" fmla="*/ 4961935 h 4961935"/>
              <a:gd name="connsiteX5" fmla="*/ 6502 w 9150502"/>
              <a:gd name="connsiteY5" fmla="*/ 1346735 h 4961935"/>
              <a:gd name="connsiteX6" fmla="*/ 3718936 w 9150502"/>
              <a:gd name="connsiteY6" fmla="*/ 1345410 h 4961935"/>
              <a:gd name="connsiteX7" fmla="*/ 3721996 w 9150502"/>
              <a:gd name="connsiteY7" fmla="*/ 1020310 h 4961935"/>
              <a:gd name="connsiteX8" fmla="*/ 2168 w 9150502"/>
              <a:gd name="connsiteY8" fmla="*/ 1022426 h 4961935"/>
              <a:gd name="connsiteX9" fmla="*/ 0 w 9150502"/>
              <a:gd name="connsiteY9" fmla="*/ 0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902599 w 9150502"/>
              <a:gd name="connsiteY9" fmla="*/ 95542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8467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581846 w 9150502"/>
              <a:gd name="connsiteY9" fmla="*/ 6773 h 4966300"/>
              <a:gd name="connsiteX10" fmla="*/ 7566243 w 9150502"/>
              <a:gd name="connsiteY10" fmla="*/ 0 h 4966300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00922 w 9150502"/>
              <a:gd name="connsiteY10" fmla="*/ 12910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00922 w 9150502"/>
              <a:gd name="connsiteY10" fmla="*/ 1291035 h 4961935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581846 w 9150502"/>
              <a:gd name="connsiteY9" fmla="*/ 6773 h 4966300"/>
              <a:gd name="connsiteX10" fmla="*/ 7600922 w 9150502"/>
              <a:gd name="connsiteY10" fmla="*/ 1295400 h 4966300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600922 w 9150502"/>
              <a:gd name="connsiteY10" fmla="*/ 12970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383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7814392 w 9150502"/>
              <a:gd name="connsiteY11" fmla="*/ 13701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58208 w 9150502"/>
              <a:gd name="connsiteY12" fmla="*/ 15415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090717 w 9150502"/>
              <a:gd name="connsiteY13" fmla="*/ 13637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19690 w 9150502"/>
              <a:gd name="connsiteY14" fmla="*/ 13478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8919690 w 9150502"/>
              <a:gd name="connsiteY15" fmla="*/ 2175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09938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09938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50152 w 9150502"/>
              <a:gd name="connsiteY15" fmla="*/ 1826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50152 w 9150502"/>
              <a:gd name="connsiteY15" fmla="*/ 182669 h 4967994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4710 w 9150502"/>
              <a:gd name="connsiteY11" fmla="*/ 153352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62075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16440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16440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30647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01390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24146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4393 w 9150502"/>
              <a:gd name="connsiteY0" fmla="*/ 1985 h 4965110"/>
              <a:gd name="connsiteX1" fmla="*/ 9144000 w 9150502"/>
              <a:gd name="connsiteY1" fmla="*/ 0 h 4965110"/>
              <a:gd name="connsiteX2" fmla="*/ 9150502 w 9150502"/>
              <a:gd name="connsiteY2" fmla="*/ 4962525 h 4965110"/>
              <a:gd name="connsiteX3" fmla="*/ 6725 w 9150502"/>
              <a:gd name="connsiteY3" fmla="*/ 4965110 h 4965110"/>
              <a:gd name="connsiteX4" fmla="*/ 6502 w 9150502"/>
              <a:gd name="connsiteY4" fmla="*/ 1349910 h 4965110"/>
              <a:gd name="connsiteX5" fmla="*/ 3718936 w 9150502"/>
              <a:gd name="connsiteY5" fmla="*/ 1348585 h 4965110"/>
              <a:gd name="connsiteX6" fmla="*/ 3721996 w 9150502"/>
              <a:gd name="connsiteY6" fmla="*/ 1023485 h 4965110"/>
              <a:gd name="connsiteX7" fmla="*/ 2168 w 9150502"/>
              <a:gd name="connsiteY7" fmla="*/ 1025601 h 4965110"/>
              <a:gd name="connsiteX8" fmla="*/ 0 w 9150502"/>
              <a:gd name="connsiteY8" fmla="*/ 3175 h 4965110"/>
              <a:gd name="connsiteX9" fmla="*/ 7890680 w 9150502"/>
              <a:gd name="connsiteY9" fmla="*/ 291 h 4965110"/>
              <a:gd name="connsiteX10" fmla="*/ 7812229 w 9150502"/>
              <a:gd name="connsiteY10" fmla="*/ 1360885 h 4965110"/>
              <a:gd name="connsiteX11" fmla="*/ 8067962 w 9150502"/>
              <a:gd name="connsiteY11" fmla="*/ 1525985 h 4965110"/>
              <a:gd name="connsiteX12" fmla="*/ 8067961 w 9150502"/>
              <a:gd name="connsiteY12" fmla="*/ 1354535 h 4965110"/>
              <a:gd name="connsiteX13" fmla="*/ 8922942 w 9150502"/>
              <a:gd name="connsiteY13" fmla="*/ 1354535 h 4965110"/>
              <a:gd name="connsiteX14" fmla="*/ 8919690 w 9150502"/>
              <a:gd name="connsiteY14" fmla="*/ 208360 h 4965110"/>
              <a:gd name="connsiteX15" fmla="*/ 7814392 w 9150502"/>
              <a:gd name="connsiteY15" fmla="*/ 205185 h 4965110"/>
              <a:gd name="connsiteX0" fmla="*/ 7814393 w 9150502"/>
              <a:gd name="connsiteY0" fmla="*/ 8044 h 4971169"/>
              <a:gd name="connsiteX1" fmla="*/ 9144000 w 9150502"/>
              <a:gd name="connsiteY1" fmla="*/ 6059 h 4971169"/>
              <a:gd name="connsiteX2" fmla="*/ 9150502 w 9150502"/>
              <a:gd name="connsiteY2" fmla="*/ 4968584 h 4971169"/>
              <a:gd name="connsiteX3" fmla="*/ 6725 w 9150502"/>
              <a:gd name="connsiteY3" fmla="*/ 4971169 h 4971169"/>
              <a:gd name="connsiteX4" fmla="*/ 6502 w 9150502"/>
              <a:gd name="connsiteY4" fmla="*/ 1355969 h 4971169"/>
              <a:gd name="connsiteX5" fmla="*/ 3718936 w 9150502"/>
              <a:gd name="connsiteY5" fmla="*/ 1354644 h 4971169"/>
              <a:gd name="connsiteX6" fmla="*/ 3721996 w 9150502"/>
              <a:gd name="connsiteY6" fmla="*/ 1029544 h 4971169"/>
              <a:gd name="connsiteX7" fmla="*/ 2168 w 9150502"/>
              <a:gd name="connsiteY7" fmla="*/ 1031660 h 4971169"/>
              <a:gd name="connsiteX8" fmla="*/ 0 w 9150502"/>
              <a:gd name="connsiteY8" fmla="*/ 9234 h 4971169"/>
              <a:gd name="connsiteX9" fmla="*/ 7815910 w 9150502"/>
              <a:gd name="connsiteY9" fmla="*/ 0 h 4971169"/>
              <a:gd name="connsiteX10" fmla="*/ 7812229 w 9150502"/>
              <a:gd name="connsiteY10" fmla="*/ 1366944 h 4971169"/>
              <a:gd name="connsiteX11" fmla="*/ 8067962 w 9150502"/>
              <a:gd name="connsiteY11" fmla="*/ 1532044 h 4971169"/>
              <a:gd name="connsiteX12" fmla="*/ 8067961 w 9150502"/>
              <a:gd name="connsiteY12" fmla="*/ 1360594 h 4971169"/>
              <a:gd name="connsiteX13" fmla="*/ 8922942 w 9150502"/>
              <a:gd name="connsiteY13" fmla="*/ 1360594 h 4971169"/>
              <a:gd name="connsiteX14" fmla="*/ 8919690 w 9150502"/>
              <a:gd name="connsiteY14" fmla="*/ 214419 h 4971169"/>
              <a:gd name="connsiteX15" fmla="*/ 7814392 w 9150502"/>
              <a:gd name="connsiteY15" fmla="*/ 211244 h 4971169"/>
              <a:gd name="connsiteX0" fmla="*/ 7814393 w 9150502"/>
              <a:gd name="connsiteY0" fmla="*/ 4869 h 4967994"/>
              <a:gd name="connsiteX1" fmla="*/ 9144000 w 9150502"/>
              <a:gd name="connsiteY1" fmla="*/ 2884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7962 w 9150502"/>
              <a:gd name="connsiteY11" fmla="*/ 1528869 h 4967994"/>
              <a:gd name="connsiteX12" fmla="*/ 8067961 w 9150502"/>
              <a:gd name="connsiteY12" fmla="*/ 1357419 h 4967994"/>
              <a:gd name="connsiteX13" fmla="*/ 8922942 w 9150502"/>
              <a:gd name="connsiteY13" fmla="*/ 1357419 h 4967994"/>
              <a:gd name="connsiteX14" fmla="*/ 8919690 w 9150502"/>
              <a:gd name="connsiteY14" fmla="*/ 211244 h 4967994"/>
              <a:gd name="connsiteX15" fmla="*/ 7814392 w 9150502"/>
              <a:gd name="connsiteY15" fmla="*/ 208069 h 4967994"/>
              <a:gd name="connsiteX0" fmla="*/ 7814393 w 9150502"/>
              <a:gd name="connsiteY0" fmla="*/ 8335 h 4971460"/>
              <a:gd name="connsiteX1" fmla="*/ 9144000 w 9150502"/>
              <a:gd name="connsiteY1" fmla="*/ 0 h 4971460"/>
              <a:gd name="connsiteX2" fmla="*/ 9150502 w 9150502"/>
              <a:gd name="connsiteY2" fmla="*/ 4968875 h 4971460"/>
              <a:gd name="connsiteX3" fmla="*/ 6725 w 9150502"/>
              <a:gd name="connsiteY3" fmla="*/ 4971460 h 4971460"/>
              <a:gd name="connsiteX4" fmla="*/ 6502 w 9150502"/>
              <a:gd name="connsiteY4" fmla="*/ 1356260 h 4971460"/>
              <a:gd name="connsiteX5" fmla="*/ 3718936 w 9150502"/>
              <a:gd name="connsiteY5" fmla="*/ 1354935 h 4971460"/>
              <a:gd name="connsiteX6" fmla="*/ 3721996 w 9150502"/>
              <a:gd name="connsiteY6" fmla="*/ 1029835 h 4971460"/>
              <a:gd name="connsiteX7" fmla="*/ 2168 w 9150502"/>
              <a:gd name="connsiteY7" fmla="*/ 1031951 h 4971460"/>
              <a:gd name="connsiteX8" fmla="*/ 0 w 9150502"/>
              <a:gd name="connsiteY8" fmla="*/ 9525 h 4971460"/>
              <a:gd name="connsiteX9" fmla="*/ 7815910 w 9150502"/>
              <a:gd name="connsiteY9" fmla="*/ 3466 h 4971460"/>
              <a:gd name="connsiteX10" fmla="*/ 7812229 w 9150502"/>
              <a:gd name="connsiteY10" fmla="*/ 1367235 h 4971460"/>
              <a:gd name="connsiteX11" fmla="*/ 8067962 w 9150502"/>
              <a:gd name="connsiteY11" fmla="*/ 1532335 h 4971460"/>
              <a:gd name="connsiteX12" fmla="*/ 8067961 w 9150502"/>
              <a:gd name="connsiteY12" fmla="*/ 1360885 h 4971460"/>
              <a:gd name="connsiteX13" fmla="*/ 8922942 w 9150502"/>
              <a:gd name="connsiteY13" fmla="*/ 1360885 h 4971460"/>
              <a:gd name="connsiteX14" fmla="*/ 8919690 w 9150502"/>
              <a:gd name="connsiteY14" fmla="*/ 214710 h 4971460"/>
              <a:gd name="connsiteX15" fmla="*/ 7814392 w 9150502"/>
              <a:gd name="connsiteY15" fmla="*/ 211535 h 4971460"/>
              <a:gd name="connsiteX0" fmla="*/ 7814393 w 9150502"/>
              <a:gd name="connsiteY0" fmla="*/ 33444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815910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11219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5910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9690 w 9150502"/>
              <a:gd name="connsiteY14" fmla="*/ 217594 h 4974344"/>
              <a:gd name="connsiteX15" fmla="*/ 7814392 w 9150502"/>
              <a:gd name="connsiteY15" fmla="*/ 214419 h 4974344"/>
              <a:gd name="connsiteX0" fmla="*/ 7814393 w 9150502"/>
              <a:gd name="connsiteY0" fmla="*/ 33444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731387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23919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731387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9690 w 9150502"/>
              <a:gd name="connsiteY14" fmla="*/ 217594 h 4974344"/>
              <a:gd name="connsiteX15" fmla="*/ 7814392 w 9150502"/>
              <a:gd name="connsiteY15" fmla="*/ 21441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14392 w 9150502"/>
              <a:gd name="connsiteY15" fmla="*/ 21441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4640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4640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89163 w 9150502"/>
              <a:gd name="connsiteY15" fmla="*/ 21759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1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1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63157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27398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45169 w 9150502"/>
              <a:gd name="connsiteY9" fmla="*/ 0 h 4977519"/>
              <a:gd name="connsiteX10" fmla="*/ 7818732 w 9150502"/>
              <a:gd name="connsiteY10" fmla="*/ 1376469 h 4977519"/>
              <a:gd name="connsiteX11" fmla="*/ 8067962 w 9150502"/>
              <a:gd name="connsiteY11" fmla="*/ 153839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7962 w 9150502"/>
              <a:gd name="connsiteY11" fmla="*/ 153839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4712 w 9150502"/>
              <a:gd name="connsiteY11" fmla="*/ 153204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4712 w 9150502"/>
              <a:gd name="connsiteY11" fmla="*/ 1532044 h 4977519"/>
              <a:gd name="connsiteX12" fmla="*/ 806471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6598 w 9152707"/>
              <a:gd name="connsiteY0" fmla="*/ 4869 h 6882519"/>
              <a:gd name="connsiteX1" fmla="*/ 9146205 w 9152707"/>
              <a:gd name="connsiteY1" fmla="*/ 6059 h 6882519"/>
              <a:gd name="connsiteX2" fmla="*/ 9152707 w 9152707"/>
              <a:gd name="connsiteY2" fmla="*/ 4974934 h 6882519"/>
              <a:gd name="connsiteX3" fmla="*/ 262 w 9152707"/>
              <a:gd name="connsiteY3" fmla="*/ 6882519 h 6882519"/>
              <a:gd name="connsiteX4" fmla="*/ 8707 w 9152707"/>
              <a:gd name="connsiteY4" fmla="*/ 1362319 h 6882519"/>
              <a:gd name="connsiteX5" fmla="*/ 3721141 w 9152707"/>
              <a:gd name="connsiteY5" fmla="*/ 1360994 h 6882519"/>
              <a:gd name="connsiteX6" fmla="*/ 3724201 w 9152707"/>
              <a:gd name="connsiteY6" fmla="*/ 1035894 h 6882519"/>
              <a:gd name="connsiteX7" fmla="*/ 4373 w 9152707"/>
              <a:gd name="connsiteY7" fmla="*/ 1038010 h 6882519"/>
              <a:gd name="connsiteX8" fmla="*/ 2205 w 9152707"/>
              <a:gd name="connsiteY8" fmla="*/ 15584 h 6882519"/>
              <a:gd name="connsiteX9" fmla="*/ 7818117 w 9152707"/>
              <a:gd name="connsiteY9" fmla="*/ 0 h 6882519"/>
              <a:gd name="connsiteX10" fmla="*/ 7820937 w 9152707"/>
              <a:gd name="connsiteY10" fmla="*/ 1376469 h 6882519"/>
              <a:gd name="connsiteX11" fmla="*/ 8066917 w 9152707"/>
              <a:gd name="connsiteY11" fmla="*/ 1532044 h 6882519"/>
              <a:gd name="connsiteX12" fmla="*/ 8066916 w 9152707"/>
              <a:gd name="connsiteY12" fmla="*/ 1366944 h 6882519"/>
              <a:gd name="connsiteX13" fmla="*/ 8921896 w 9152707"/>
              <a:gd name="connsiteY13" fmla="*/ 1363769 h 6882519"/>
              <a:gd name="connsiteX14" fmla="*/ 8918644 w 9152707"/>
              <a:gd name="connsiteY14" fmla="*/ 227119 h 6882519"/>
              <a:gd name="connsiteX15" fmla="*/ 7813348 w 9152707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3721141 w 9149220"/>
              <a:gd name="connsiteY5" fmla="*/ 1360994 h 6882519"/>
              <a:gd name="connsiteX6" fmla="*/ 3724201 w 9149220"/>
              <a:gd name="connsiteY6" fmla="*/ 1035894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3721141 w 9149220"/>
              <a:gd name="connsiteY5" fmla="*/ 1360994 h 6882519"/>
              <a:gd name="connsiteX6" fmla="*/ 2740800 w 9149220"/>
              <a:gd name="connsiteY6" fmla="*/ 1035895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2737740 w 9149220"/>
              <a:gd name="connsiteY5" fmla="*/ 1343452 h 6882519"/>
              <a:gd name="connsiteX6" fmla="*/ 2740800 w 9149220"/>
              <a:gd name="connsiteY6" fmla="*/ 1035895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66172 w 9198794"/>
              <a:gd name="connsiteY0" fmla="*/ 4869 h 6882519"/>
              <a:gd name="connsiteX1" fmla="*/ 9195779 w 9198794"/>
              <a:gd name="connsiteY1" fmla="*/ 6059 h 6882519"/>
              <a:gd name="connsiteX2" fmla="*/ 9193613 w 9198794"/>
              <a:gd name="connsiteY2" fmla="*/ 6871468 h 6882519"/>
              <a:gd name="connsiteX3" fmla="*/ 49836 w 9198794"/>
              <a:gd name="connsiteY3" fmla="*/ 6882519 h 6882519"/>
              <a:gd name="connsiteX4" fmla="*/ 58281 w 9198794"/>
              <a:gd name="connsiteY4" fmla="*/ 1362319 h 6882519"/>
              <a:gd name="connsiteX5" fmla="*/ 2787314 w 9198794"/>
              <a:gd name="connsiteY5" fmla="*/ 1343452 h 6882519"/>
              <a:gd name="connsiteX6" fmla="*/ 2790374 w 9198794"/>
              <a:gd name="connsiteY6" fmla="*/ 1035895 h 6882519"/>
              <a:gd name="connsiteX7" fmla="*/ 61 w 9198794"/>
              <a:gd name="connsiteY7" fmla="*/ 1055553 h 6882519"/>
              <a:gd name="connsiteX8" fmla="*/ 51779 w 9198794"/>
              <a:gd name="connsiteY8" fmla="*/ 15584 h 6882519"/>
              <a:gd name="connsiteX9" fmla="*/ 7867691 w 9198794"/>
              <a:gd name="connsiteY9" fmla="*/ 0 h 6882519"/>
              <a:gd name="connsiteX10" fmla="*/ 7870511 w 9198794"/>
              <a:gd name="connsiteY10" fmla="*/ 1376469 h 6882519"/>
              <a:gd name="connsiteX11" fmla="*/ 8116491 w 9198794"/>
              <a:gd name="connsiteY11" fmla="*/ 1532044 h 6882519"/>
              <a:gd name="connsiteX12" fmla="*/ 8116490 w 9198794"/>
              <a:gd name="connsiteY12" fmla="*/ 1366944 h 6882519"/>
              <a:gd name="connsiteX13" fmla="*/ 8971470 w 9198794"/>
              <a:gd name="connsiteY13" fmla="*/ 1363769 h 6882519"/>
              <a:gd name="connsiteX14" fmla="*/ 8968218 w 9198794"/>
              <a:gd name="connsiteY14" fmla="*/ 227119 h 6882519"/>
              <a:gd name="connsiteX15" fmla="*/ 7862922 w 9198794"/>
              <a:gd name="connsiteY15" fmla="*/ 227119 h 6882519"/>
              <a:gd name="connsiteX0" fmla="*/ 7875014 w 9207636"/>
              <a:gd name="connsiteY0" fmla="*/ 4869 h 6882519"/>
              <a:gd name="connsiteX1" fmla="*/ 9204621 w 9207636"/>
              <a:gd name="connsiteY1" fmla="*/ 6059 h 6882519"/>
              <a:gd name="connsiteX2" fmla="*/ 9202455 w 9207636"/>
              <a:gd name="connsiteY2" fmla="*/ 6871468 h 6882519"/>
              <a:gd name="connsiteX3" fmla="*/ 58678 w 9207636"/>
              <a:gd name="connsiteY3" fmla="*/ 6882519 h 6882519"/>
              <a:gd name="connsiteX4" fmla="*/ 67123 w 9207636"/>
              <a:gd name="connsiteY4" fmla="*/ 1362319 h 6882519"/>
              <a:gd name="connsiteX5" fmla="*/ 2796156 w 9207636"/>
              <a:gd name="connsiteY5" fmla="*/ 1343452 h 6882519"/>
              <a:gd name="connsiteX6" fmla="*/ 2799216 w 9207636"/>
              <a:gd name="connsiteY6" fmla="*/ 1035895 h 6882519"/>
              <a:gd name="connsiteX7" fmla="*/ 8903 w 9207636"/>
              <a:gd name="connsiteY7" fmla="*/ 1055553 h 6882519"/>
              <a:gd name="connsiteX8" fmla="*/ 0 w 9207636"/>
              <a:gd name="connsiteY8" fmla="*/ 15584 h 6882519"/>
              <a:gd name="connsiteX9" fmla="*/ 7876533 w 9207636"/>
              <a:gd name="connsiteY9" fmla="*/ 0 h 6882519"/>
              <a:gd name="connsiteX10" fmla="*/ 7879353 w 9207636"/>
              <a:gd name="connsiteY10" fmla="*/ 1376469 h 6882519"/>
              <a:gd name="connsiteX11" fmla="*/ 8125333 w 9207636"/>
              <a:gd name="connsiteY11" fmla="*/ 1532044 h 6882519"/>
              <a:gd name="connsiteX12" fmla="*/ 8125332 w 9207636"/>
              <a:gd name="connsiteY12" fmla="*/ 1366944 h 6882519"/>
              <a:gd name="connsiteX13" fmla="*/ 8980312 w 9207636"/>
              <a:gd name="connsiteY13" fmla="*/ 1363769 h 6882519"/>
              <a:gd name="connsiteX14" fmla="*/ 8977060 w 9207636"/>
              <a:gd name="connsiteY14" fmla="*/ 227119 h 6882519"/>
              <a:gd name="connsiteX15" fmla="*/ 7871764 w 9207636"/>
              <a:gd name="connsiteY15" fmla="*/ 227119 h 6882519"/>
              <a:gd name="connsiteX0" fmla="*/ 7875014 w 9207636"/>
              <a:gd name="connsiteY0" fmla="*/ 4869 h 6882519"/>
              <a:gd name="connsiteX1" fmla="*/ 9204621 w 9207636"/>
              <a:gd name="connsiteY1" fmla="*/ 6059 h 6882519"/>
              <a:gd name="connsiteX2" fmla="*/ 9202455 w 9207636"/>
              <a:gd name="connsiteY2" fmla="*/ 6871468 h 6882519"/>
              <a:gd name="connsiteX3" fmla="*/ 58678 w 9207636"/>
              <a:gd name="connsiteY3" fmla="*/ 6882519 h 6882519"/>
              <a:gd name="connsiteX4" fmla="*/ 6502 w 9207636"/>
              <a:gd name="connsiteY4" fmla="*/ 1371090 h 6882519"/>
              <a:gd name="connsiteX5" fmla="*/ 2796156 w 9207636"/>
              <a:gd name="connsiteY5" fmla="*/ 1343452 h 6882519"/>
              <a:gd name="connsiteX6" fmla="*/ 2799216 w 9207636"/>
              <a:gd name="connsiteY6" fmla="*/ 1035895 h 6882519"/>
              <a:gd name="connsiteX7" fmla="*/ 8903 w 9207636"/>
              <a:gd name="connsiteY7" fmla="*/ 1055553 h 6882519"/>
              <a:gd name="connsiteX8" fmla="*/ 0 w 9207636"/>
              <a:gd name="connsiteY8" fmla="*/ 15584 h 6882519"/>
              <a:gd name="connsiteX9" fmla="*/ 7876533 w 9207636"/>
              <a:gd name="connsiteY9" fmla="*/ 0 h 6882519"/>
              <a:gd name="connsiteX10" fmla="*/ 7879353 w 9207636"/>
              <a:gd name="connsiteY10" fmla="*/ 1376469 h 6882519"/>
              <a:gd name="connsiteX11" fmla="*/ 8125333 w 9207636"/>
              <a:gd name="connsiteY11" fmla="*/ 1532044 h 6882519"/>
              <a:gd name="connsiteX12" fmla="*/ 8125332 w 9207636"/>
              <a:gd name="connsiteY12" fmla="*/ 1366944 h 6882519"/>
              <a:gd name="connsiteX13" fmla="*/ 8980312 w 9207636"/>
              <a:gd name="connsiteY13" fmla="*/ 1363769 h 6882519"/>
              <a:gd name="connsiteX14" fmla="*/ 8977060 w 9207636"/>
              <a:gd name="connsiteY14" fmla="*/ 227119 h 6882519"/>
              <a:gd name="connsiteX15" fmla="*/ 7871764 w 9207636"/>
              <a:gd name="connsiteY15" fmla="*/ 227119 h 6882519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980312 w 9207636"/>
              <a:gd name="connsiteY13" fmla="*/ 1363769 h 6891291"/>
              <a:gd name="connsiteX14" fmla="*/ 8977060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58036 w 9207636"/>
              <a:gd name="connsiteY13" fmla="*/ 1390084 h 6891291"/>
              <a:gd name="connsiteX14" fmla="*/ 8977060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58036 w 9207636"/>
              <a:gd name="connsiteY13" fmla="*/ 1390084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94317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086323 w 9207636"/>
              <a:gd name="connsiteY11" fmla="*/ 15574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902109 w 9207636"/>
              <a:gd name="connsiteY10" fmla="*/ 1372236 h 6891291"/>
              <a:gd name="connsiteX11" fmla="*/ 8086323 w 9207636"/>
              <a:gd name="connsiteY11" fmla="*/ 15574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13336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902540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75014 w 9207636"/>
              <a:gd name="connsiteY0" fmla="*/ 13336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818017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97770 w 9207636"/>
              <a:gd name="connsiteY0" fmla="*/ 4869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818017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97770 w 9207636"/>
              <a:gd name="connsiteY0" fmla="*/ 9102 h 6903991"/>
              <a:gd name="connsiteX1" fmla="*/ 9204621 w 9207636"/>
              <a:gd name="connsiteY1" fmla="*/ 18759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3849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8759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0292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0292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-1 h 6894888"/>
              <a:gd name="connsiteX1" fmla="*/ 9204621 w 9207636"/>
              <a:gd name="connsiteY1" fmla="*/ 1189 h 6894888"/>
              <a:gd name="connsiteX2" fmla="*/ 9202455 w 9207636"/>
              <a:gd name="connsiteY2" fmla="*/ 6875065 h 6894888"/>
              <a:gd name="connsiteX3" fmla="*/ 4792 w 9207636"/>
              <a:gd name="connsiteY3" fmla="*/ 6894888 h 6894888"/>
              <a:gd name="connsiteX4" fmla="*/ 6502 w 9207636"/>
              <a:gd name="connsiteY4" fmla="*/ 1374687 h 6894888"/>
              <a:gd name="connsiteX5" fmla="*/ 2796156 w 9207636"/>
              <a:gd name="connsiteY5" fmla="*/ 1347049 h 6894888"/>
              <a:gd name="connsiteX6" fmla="*/ 2799216 w 9207636"/>
              <a:gd name="connsiteY6" fmla="*/ 1039492 h 6894888"/>
              <a:gd name="connsiteX7" fmla="*/ 8903 w 9207636"/>
              <a:gd name="connsiteY7" fmla="*/ 1059150 h 6894888"/>
              <a:gd name="connsiteX8" fmla="*/ 0 w 9207636"/>
              <a:gd name="connsiteY8" fmla="*/ 19181 h 6894888"/>
              <a:gd name="connsiteX9" fmla="*/ 7902540 w 9207636"/>
              <a:gd name="connsiteY9" fmla="*/ 109430 h 6894888"/>
              <a:gd name="connsiteX10" fmla="*/ 7902109 w 9207636"/>
              <a:gd name="connsiteY10" fmla="*/ 1401233 h 6894888"/>
              <a:gd name="connsiteX11" fmla="*/ 8086323 w 9207636"/>
              <a:gd name="connsiteY11" fmla="*/ 1561041 h 6894888"/>
              <a:gd name="connsiteX12" fmla="*/ 8089573 w 9207636"/>
              <a:gd name="connsiteY12" fmla="*/ 1387474 h 6894888"/>
              <a:gd name="connsiteX13" fmla="*/ 8741782 w 9207636"/>
              <a:gd name="connsiteY13" fmla="*/ 1385214 h 6894888"/>
              <a:gd name="connsiteX14" fmla="*/ 8742997 w 9207636"/>
              <a:gd name="connsiteY14" fmla="*/ 230716 h 6894888"/>
              <a:gd name="connsiteX15" fmla="*/ 7907524 w 9207636"/>
              <a:gd name="connsiteY15" fmla="*/ 226482 h 6894888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16298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42997 w 9207636"/>
              <a:gd name="connsiteY14" fmla="*/ 230717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42997 w 9207636"/>
              <a:gd name="connsiteY14" fmla="*/ 230717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39747 w 9207636"/>
              <a:gd name="connsiteY14" fmla="*/ 234951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39747 w 9207636"/>
              <a:gd name="connsiteY14" fmla="*/ 234951 h 6894889"/>
              <a:gd name="connsiteX15" fmla="*/ 7894521 w 9207636"/>
              <a:gd name="connsiteY15" fmla="*/ 230716 h 6894889"/>
              <a:gd name="connsiteX0" fmla="*/ 7897770 w 9210437"/>
              <a:gd name="connsiteY0" fmla="*/ 11509 h 6906398"/>
              <a:gd name="connsiteX1" fmla="*/ 9207871 w 9210437"/>
              <a:gd name="connsiteY1" fmla="*/ 0 h 6906398"/>
              <a:gd name="connsiteX2" fmla="*/ 9202455 w 9210437"/>
              <a:gd name="connsiteY2" fmla="*/ 6886575 h 6906398"/>
              <a:gd name="connsiteX3" fmla="*/ 4792 w 9210437"/>
              <a:gd name="connsiteY3" fmla="*/ 6906398 h 6906398"/>
              <a:gd name="connsiteX4" fmla="*/ 6502 w 9210437"/>
              <a:gd name="connsiteY4" fmla="*/ 1386197 h 6906398"/>
              <a:gd name="connsiteX5" fmla="*/ 2796156 w 9210437"/>
              <a:gd name="connsiteY5" fmla="*/ 1358559 h 6906398"/>
              <a:gd name="connsiteX6" fmla="*/ 2799216 w 9210437"/>
              <a:gd name="connsiteY6" fmla="*/ 1051002 h 6906398"/>
              <a:gd name="connsiteX7" fmla="*/ 8903 w 9210437"/>
              <a:gd name="connsiteY7" fmla="*/ 1070660 h 6906398"/>
              <a:gd name="connsiteX8" fmla="*/ 0 w 9210437"/>
              <a:gd name="connsiteY8" fmla="*/ 30691 h 6906398"/>
              <a:gd name="connsiteX9" fmla="*/ 7899289 w 9210437"/>
              <a:gd name="connsiteY9" fmla="*/ 15108 h 6906398"/>
              <a:gd name="connsiteX10" fmla="*/ 7902109 w 9210437"/>
              <a:gd name="connsiteY10" fmla="*/ 1412743 h 6906398"/>
              <a:gd name="connsiteX11" fmla="*/ 8086323 w 9210437"/>
              <a:gd name="connsiteY11" fmla="*/ 1572551 h 6906398"/>
              <a:gd name="connsiteX12" fmla="*/ 8089573 w 9210437"/>
              <a:gd name="connsiteY12" fmla="*/ 1398984 h 6906398"/>
              <a:gd name="connsiteX13" fmla="*/ 8741782 w 9210437"/>
              <a:gd name="connsiteY13" fmla="*/ 1396724 h 6906398"/>
              <a:gd name="connsiteX14" fmla="*/ 8739747 w 9210437"/>
              <a:gd name="connsiteY14" fmla="*/ 246460 h 6906398"/>
              <a:gd name="connsiteX15" fmla="*/ 7894521 w 9210437"/>
              <a:gd name="connsiteY15" fmla="*/ 242225 h 6906398"/>
              <a:gd name="connsiteX0" fmla="*/ 7897770 w 9210437"/>
              <a:gd name="connsiteY0" fmla="*/ 0 h 6894889"/>
              <a:gd name="connsiteX1" fmla="*/ 9207871 w 9210437"/>
              <a:gd name="connsiteY1" fmla="*/ 1191 h 6894889"/>
              <a:gd name="connsiteX2" fmla="*/ 9202455 w 9210437"/>
              <a:gd name="connsiteY2" fmla="*/ 6875066 h 6894889"/>
              <a:gd name="connsiteX3" fmla="*/ 4792 w 9210437"/>
              <a:gd name="connsiteY3" fmla="*/ 6894889 h 6894889"/>
              <a:gd name="connsiteX4" fmla="*/ 6502 w 9210437"/>
              <a:gd name="connsiteY4" fmla="*/ 1374688 h 6894889"/>
              <a:gd name="connsiteX5" fmla="*/ 2796156 w 9210437"/>
              <a:gd name="connsiteY5" fmla="*/ 1347050 h 6894889"/>
              <a:gd name="connsiteX6" fmla="*/ 2799216 w 9210437"/>
              <a:gd name="connsiteY6" fmla="*/ 1039493 h 6894889"/>
              <a:gd name="connsiteX7" fmla="*/ 8903 w 9210437"/>
              <a:gd name="connsiteY7" fmla="*/ 1059151 h 6894889"/>
              <a:gd name="connsiteX8" fmla="*/ 0 w 9210437"/>
              <a:gd name="connsiteY8" fmla="*/ 19182 h 6894889"/>
              <a:gd name="connsiteX9" fmla="*/ 7899289 w 9210437"/>
              <a:gd name="connsiteY9" fmla="*/ 3599 h 6894889"/>
              <a:gd name="connsiteX10" fmla="*/ 7902109 w 9210437"/>
              <a:gd name="connsiteY10" fmla="*/ 1401234 h 6894889"/>
              <a:gd name="connsiteX11" fmla="*/ 8086323 w 9210437"/>
              <a:gd name="connsiteY11" fmla="*/ 1561042 h 6894889"/>
              <a:gd name="connsiteX12" fmla="*/ 8089573 w 9210437"/>
              <a:gd name="connsiteY12" fmla="*/ 1387475 h 6894889"/>
              <a:gd name="connsiteX13" fmla="*/ 8741782 w 9210437"/>
              <a:gd name="connsiteY13" fmla="*/ 1385215 h 6894889"/>
              <a:gd name="connsiteX14" fmla="*/ 8739747 w 9210437"/>
              <a:gd name="connsiteY14" fmla="*/ 234951 h 6894889"/>
              <a:gd name="connsiteX15" fmla="*/ 7894521 w 9210437"/>
              <a:gd name="connsiteY15" fmla="*/ 230716 h 6894889"/>
              <a:gd name="connsiteX0" fmla="*/ 7894519 w 9207186"/>
              <a:gd name="connsiteY0" fmla="*/ 0 h 6894889"/>
              <a:gd name="connsiteX1" fmla="*/ 9204620 w 9207186"/>
              <a:gd name="connsiteY1" fmla="*/ 1191 h 6894889"/>
              <a:gd name="connsiteX2" fmla="*/ 9199204 w 9207186"/>
              <a:gd name="connsiteY2" fmla="*/ 6875066 h 6894889"/>
              <a:gd name="connsiteX3" fmla="*/ 1541 w 9207186"/>
              <a:gd name="connsiteY3" fmla="*/ 6894889 h 6894889"/>
              <a:gd name="connsiteX4" fmla="*/ 3251 w 9207186"/>
              <a:gd name="connsiteY4" fmla="*/ 1374688 h 6894889"/>
              <a:gd name="connsiteX5" fmla="*/ 2792905 w 9207186"/>
              <a:gd name="connsiteY5" fmla="*/ 1347050 h 6894889"/>
              <a:gd name="connsiteX6" fmla="*/ 2795965 w 9207186"/>
              <a:gd name="connsiteY6" fmla="*/ 1039493 h 6894889"/>
              <a:gd name="connsiteX7" fmla="*/ 5652 w 9207186"/>
              <a:gd name="connsiteY7" fmla="*/ 1059151 h 6894889"/>
              <a:gd name="connsiteX8" fmla="*/ 0 w 9207186"/>
              <a:gd name="connsiteY8" fmla="*/ 10716 h 6894889"/>
              <a:gd name="connsiteX9" fmla="*/ 7896038 w 9207186"/>
              <a:gd name="connsiteY9" fmla="*/ 3599 h 6894889"/>
              <a:gd name="connsiteX10" fmla="*/ 7898858 w 9207186"/>
              <a:gd name="connsiteY10" fmla="*/ 1401234 h 6894889"/>
              <a:gd name="connsiteX11" fmla="*/ 8083072 w 9207186"/>
              <a:gd name="connsiteY11" fmla="*/ 1561042 h 6894889"/>
              <a:gd name="connsiteX12" fmla="*/ 8086322 w 9207186"/>
              <a:gd name="connsiteY12" fmla="*/ 1387475 h 6894889"/>
              <a:gd name="connsiteX13" fmla="*/ 8738531 w 9207186"/>
              <a:gd name="connsiteY13" fmla="*/ 1385215 h 6894889"/>
              <a:gd name="connsiteX14" fmla="*/ 8736496 w 9207186"/>
              <a:gd name="connsiteY14" fmla="*/ 234951 h 6894889"/>
              <a:gd name="connsiteX15" fmla="*/ 7891270 w 9207186"/>
              <a:gd name="connsiteY15" fmla="*/ 230716 h 6894889"/>
              <a:gd name="connsiteX0" fmla="*/ 7894519 w 9207186"/>
              <a:gd name="connsiteY0" fmla="*/ 4868 h 6899757"/>
              <a:gd name="connsiteX1" fmla="*/ 9204620 w 9207186"/>
              <a:gd name="connsiteY1" fmla="*/ 6059 h 6899757"/>
              <a:gd name="connsiteX2" fmla="*/ 9199204 w 9207186"/>
              <a:gd name="connsiteY2" fmla="*/ 6879934 h 6899757"/>
              <a:gd name="connsiteX3" fmla="*/ 1541 w 9207186"/>
              <a:gd name="connsiteY3" fmla="*/ 6899757 h 6899757"/>
              <a:gd name="connsiteX4" fmla="*/ 3251 w 9207186"/>
              <a:gd name="connsiteY4" fmla="*/ 1379556 h 6899757"/>
              <a:gd name="connsiteX5" fmla="*/ 2792905 w 9207186"/>
              <a:gd name="connsiteY5" fmla="*/ 1351918 h 6899757"/>
              <a:gd name="connsiteX6" fmla="*/ 2795965 w 9207186"/>
              <a:gd name="connsiteY6" fmla="*/ 1044361 h 6899757"/>
              <a:gd name="connsiteX7" fmla="*/ 5652 w 9207186"/>
              <a:gd name="connsiteY7" fmla="*/ 1064019 h 6899757"/>
              <a:gd name="connsiteX8" fmla="*/ 0 w 9207186"/>
              <a:gd name="connsiteY8" fmla="*/ 15584 h 6899757"/>
              <a:gd name="connsiteX9" fmla="*/ 7899289 w 9207186"/>
              <a:gd name="connsiteY9" fmla="*/ 0 h 6899757"/>
              <a:gd name="connsiteX10" fmla="*/ 7898858 w 9207186"/>
              <a:gd name="connsiteY10" fmla="*/ 1406102 h 6899757"/>
              <a:gd name="connsiteX11" fmla="*/ 8083072 w 9207186"/>
              <a:gd name="connsiteY11" fmla="*/ 1565910 h 6899757"/>
              <a:gd name="connsiteX12" fmla="*/ 8086322 w 9207186"/>
              <a:gd name="connsiteY12" fmla="*/ 1392343 h 6899757"/>
              <a:gd name="connsiteX13" fmla="*/ 8738531 w 9207186"/>
              <a:gd name="connsiteY13" fmla="*/ 1390083 h 6899757"/>
              <a:gd name="connsiteX14" fmla="*/ 8736496 w 9207186"/>
              <a:gd name="connsiteY14" fmla="*/ 239819 h 6899757"/>
              <a:gd name="connsiteX15" fmla="*/ 7891270 w 9207186"/>
              <a:gd name="connsiteY15" fmla="*/ 235584 h 6899757"/>
              <a:gd name="connsiteX0" fmla="*/ 7894519 w 9207186"/>
              <a:gd name="connsiteY0" fmla="*/ 4868 h 6899757"/>
              <a:gd name="connsiteX1" fmla="*/ 9204620 w 9207186"/>
              <a:gd name="connsiteY1" fmla="*/ 6059 h 6899757"/>
              <a:gd name="connsiteX2" fmla="*/ 9199204 w 9207186"/>
              <a:gd name="connsiteY2" fmla="*/ 6879934 h 6899757"/>
              <a:gd name="connsiteX3" fmla="*/ 1541 w 9207186"/>
              <a:gd name="connsiteY3" fmla="*/ 6899757 h 6899757"/>
              <a:gd name="connsiteX4" fmla="*/ 3251 w 9207186"/>
              <a:gd name="connsiteY4" fmla="*/ 1379556 h 6899757"/>
              <a:gd name="connsiteX5" fmla="*/ 2792905 w 9207186"/>
              <a:gd name="connsiteY5" fmla="*/ 1351918 h 6899757"/>
              <a:gd name="connsiteX6" fmla="*/ 2795965 w 9207186"/>
              <a:gd name="connsiteY6" fmla="*/ 1044361 h 6899757"/>
              <a:gd name="connsiteX7" fmla="*/ 5652 w 9207186"/>
              <a:gd name="connsiteY7" fmla="*/ 1064019 h 6899757"/>
              <a:gd name="connsiteX8" fmla="*/ 0 w 9207186"/>
              <a:gd name="connsiteY8" fmla="*/ 15584 h 6899757"/>
              <a:gd name="connsiteX9" fmla="*/ 7899289 w 9207186"/>
              <a:gd name="connsiteY9" fmla="*/ 0 h 6899757"/>
              <a:gd name="connsiteX10" fmla="*/ 7898858 w 9207186"/>
              <a:gd name="connsiteY10" fmla="*/ 1406102 h 6899757"/>
              <a:gd name="connsiteX11" fmla="*/ 8083072 w 9207186"/>
              <a:gd name="connsiteY11" fmla="*/ 1565910 h 6899757"/>
              <a:gd name="connsiteX12" fmla="*/ 8086322 w 9207186"/>
              <a:gd name="connsiteY12" fmla="*/ 1392343 h 6899757"/>
              <a:gd name="connsiteX13" fmla="*/ 8738531 w 9207186"/>
              <a:gd name="connsiteY13" fmla="*/ 1390083 h 6899757"/>
              <a:gd name="connsiteX14" fmla="*/ 8736496 w 9207186"/>
              <a:gd name="connsiteY14" fmla="*/ 239819 h 6899757"/>
              <a:gd name="connsiteX15" fmla="*/ 7897772 w 9207186"/>
              <a:gd name="connsiteY15" fmla="*/ 244051 h 6899757"/>
              <a:gd name="connsiteX0" fmla="*/ 7894519 w 9208014"/>
              <a:gd name="connsiteY0" fmla="*/ 4868 h 6899757"/>
              <a:gd name="connsiteX1" fmla="*/ 9204620 w 9208014"/>
              <a:gd name="connsiteY1" fmla="*/ 6059 h 6899757"/>
              <a:gd name="connsiteX2" fmla="*/ 9204524 w 9208014"/>
              <a:gd name="connsiteY2" fmla="*/ 4961080 h 6899757"/>
              <a:gd name="connsiteX3" fmla="*/ 1541 w 9208014"/>
              <a:gd name="connsiteY3" fmla="*/ 6899757 h 6899757"/>
              <a:gd name="connsiteX4" fmla="*/ 3251 w 9208014"/>
              <a:gd name="connsiteY4" fmla="*/ 1379556 h 6899757"/>
              <a:gd name="connsiteX5" fmla="*/ 2792905 w 9208014"/>
              <a:gd name="connsiteY5" fmla="*/ 1351918 h 6899757"/>
              <a:gd name="connsiteX6" fmla="*/ 2795965 w 9208014"/>
              <a:gd name="connsiteY6" fmla="*/ 1044361 h 6899757"/>
              <a:gd name="connsiteX7" fmla="*/ 5652 w 9208014"/>
              <a:gd name="connsiteY7" fmla="*/ 1064019 h 6899757"/>
              <a:gd name="connsiteX8" fmla="*/ 0 w 9208014"/>
              <a:gd name="connsiteY8" fmla="*/ 15584 h 6899757"/>
              <a:gd name="connsiteX9" fmla="*/ 7899289 w 9208014"/>
              <a:gd name="connsiteY9" fmla="*/ 0 h 6899757"/>
              <a:gd name="connsiteX10" fmla="*/ 7898858 w 9208014"/>
              <a:gd name="connsiteY10" fmla="*/ 1406102 h 6899757"/>
              <a:gd name="connsiteX11" fmla="*/ 8083072 w 9208014"/>
              <a:gd name="connsiteY11" fmla="*/ 1565910 h 6899757"/>
              <a:gd name="connsiteX12" fmla="*/ 8086322 w 9208014"/>
              <a:gd name="connsiteY12" fmla="*/ 1392343 h 6899757"/>
              <a:gd name="connsiteX13" fmla="*/ 8738531 w 9208014"/>
              <a:gd name="connsiteY13" fmla="*/ 1390083 h 6899757"/>
              <a:gd name="connsiteX14" fmla="*/ 8736496 w 9208014"/>
              <a:gd name="connsiteY14" fmla="*/ 239819 h 6899757"/>
              <a:gd name="connsiteX15" fmla="*/ 7897772 w 9208014"/>
              <a:gd name="connsiteY15" fmla="*/ 244051 h 6899757"/>
              <a:gd name="connsiteX0" fmla="*/ 7894519 w 9208014"/>
              <a:gd name="connsiteY0" fmla="*/ 4868 h 4967049"/>
              <a:gd name="connsiteX1" fmla="*/ 9204620 w 9208014"/>
              <a:gd name="connsiteY1" fmla="*/ 6059 h 4967049"/>
              <a:gd name="connsiteX2" fmla="*/ 9204524 w 9208014"/>
              <a:gd name="connsiteY2" fmla="*/ 4961080 h 4967049"/>
              <a:gd name="connsiteX3" fmla="*/ 1541 w 9208014"/>
              <a:gd name="connsiteY3" fmla="*/ 4967049 h 4967049"/>
              <a:gd name="connsiteX4" fmla="*/ 3251 w 9208014"/>
              <a:gd name="connsiteY4" fmla="*/ 1379556 h 4967049"/>
              <a:gd name="connsiteX5" fmla="*/ 2792905 w 9208014"/>
              <a:gd name="connsiteY5" fmla="*/ 1351918 h 4967049"/>
              <a:gd name="connsiteX6" fmla="*/ 2795965 w 9208014"/>
              <a:gd name="connsiteY6" fmla="*/ 1044361 h 4967049"/>
              <a:gd name="connsiteX7" fmla="*/ 5652 w 9208014"/>
              <a:gd name="connsiteY7" fmla="*/ 1064019 h 4967049"/>
              <a:gd name="connsiteX8" fmla="*/ 0 w 9208014"/>
              <a:gd name="connsiteY8" fmla="*/ 15584 h 4967049"/>
              <a:gd name="connsiteX9" fmla="*/ 7899289 w 9208014"/>
              <a:gd name="connsiteY9" fmla="*/ 0 h 4967049"/>
              <a:gd name="connsiteX10" fmla="*/ 7898858 w 9208014"/>
              <a:gd name="connsiteY10" fmla="*/ 1406102 h 4967049"/>
              <a:gd name="connsiteX11" fmla="*/ 8083072 w 9208014"/>
              <a:gd name="connsiteY11" fmla="*/ 1565910 h 4967049"/>
              <a:gd name="connsiteX12" fmla="*/ 8086322 w 9208014"/>
              <a:gd name="connsiteY12" fmla="*/ 1392343 h 4967049"/>
              <a:gd name="connsiteX13" fmla="*/ 8738531 w 9208014"/>
              <a:gd name="connsiteY13" fmla="*/ 1390083 h 4967049"/>
              <a:gd name="connsiteX14" fmla="*/ 8736496 w 9208014"/>
              <a:gd name="connsiteY14" fmla="*/ 239819 h 4967049"/>
              <a:gd name="connsiteX15" fmla="*/ 7897772 w 9208014"/>
              <a:gd name="connsiteY15" fmla="*/ 244051 h 4967049"/>
              <a:gd name="connsiteX0" fmla="*/ 7894519 w 9208014"/>
              <a:gd name="connsiteY0" fmla="*/ 4868 h 4967049"/>
              <a:gd name="connsiteX1" fmla="*/ 9204620 w 9208014"/>
              <a:gd name="connsiteY1" fmla="*/ 6059 h 4967049"/>
              <a:gd name="connsiteX2" fmla="*/ 9204524 w 9208014"/>
              <a:gd name="connsiteY2" fmla="*/ 4961080 h 4967049"/>
              <a:gd name="connsiteX3" fmla="*/ 1541 w 9208014"/>
              <a:gd name="connsiteY3" fmla="*/ 4967049 h 4967049"/>
              <a:gd name="connsiteX4" fmla="*/ 3251 w 9208014"/>
              <a:gd name="connsiteY4" fmla="*/ 1379556 h 4967049"/>
              <a:gd name="connsiteX5" fmla="*/ 2792905 w 9208014"/>
              <a:gd name="connsiteY5" fmla="*/ 1351918 h 4967049"/>
              <a:gd name="connsiteX6" fmla="*/ 2795965 w 9208014"/>
              <a:gd name="connsiteY6" fmla="*/ 1044361 h 4967049"/>
              <a:gd name="connsiteX7" fmla="*/ 5652 w 9208014"/>
              <a:gd name="connsiteY7" fmla="*/ 1064019 h 4967049"/>
              <a:gd name="connsiteX8" fmla="*/ 0 w 9208014"/>
              <a:gd name="connsiteY8" fmla="*/ 15584 h 4967049"/>
              <a:gd name="connsiteX9" fmla="*/ 7899289 w 9208014"/>
              <a:gd name="connsiteY9" fmla="*/ 0 h 4967049"/>
              <a:gd name="connsiteX10" fmla="*/ 7898858 w 9208014"/>
              <a:gd name="connsiteY10" fmla="*/ 1406102 h 4967049"/>
              <a:gd name="connsiteX11" fmla="*/ 8083072 w 9208014"/>
              <a:gd name="connsiteY11" fmla="*/ 1557443 h 4967049"/>
              <a:gd name="connsiteX12" fmla="*/ 8086322 w 9208014"/>
              <a:gd name="connsiteY12" fmla="*/ 1392343 h 4967049"/>
              <a:gd name="connsiteX13" fmla="*/ 8738531 w 9208014"/>
              <a:gd name="connsiteY13" fmla="*/ 1390083 h 4967049"/>
              <a:gd name="connsiteX14" fmla="*/ 8736496 w 9208014"/>
              <a:gd name="connsiteY14" fmla="*/ 239819 h 4967049"/>
              <a:gd name="connsiteX15" fmla="*/ 7897772 w 9208014"/>
              <a:gd name="connsiteY15" fmla="*/ 244051 h 49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08014" h="4967049">
                <a:moveTo>
                  <a:pt x="7894519" y="4868"/>
                </a:moveTo>
                <a:lnTo>
                  <a:pt x="9204620" y="6059"/>
                </a:lnTo>
                <a:cubicBezTo>
                  <a:pt x="9213289" y="1662351"/>
                  <a:pt x="9202357" y="3307963"/>
                  <a:pt x="9204524" y="4961080"/>
                </a:cubicBezTo>
                <a:lnTo>
                  <a:pt x="1541" y="4967049"/>
                </a:lnTo>
                <a:cubicBezTo>
                  <a:pt x="-701" y="3700599"/>
                  <a:pt x="5493" y="2646006"/>
                  <a:pt x="3251" y="1379556"/>
                </a:cubicBezTo>
                <a:lnTo>
                  <a:pt x="2792905" y="1351918"/>
                </a:lnTo>
                <a:cubicBezTo>
                  <a:pt x="2793925" y="1236496"/>
                  <a:pt x="2794945" y="1159783"/>
                  <a:pt x="2795965" y="1044361"/>
                </a:cubicBezTo>
                <a:lnTo>
                  <a:pt x="5652" y="1064019"/>
                </a:lnTo>
                <a:cubicBezTo>
                  <a:pt x="3485" y="727443"/>
                  <a:pt x="2167" y="352160"/>
                  <a:pt x="0" y="15584"/>
                </a:cubicBezTo>
                <a:lnTo>
                  <a:pt x="7899289" y="0"/>
                </a:lnTo>
                <a:cubicBezTo>
                  <a:pt x="7899074" y="685059"/>
                  <a:pt x="7900157" y="696172"/>
                  <a:pt x="7898858" y="1406102"/>
                </a:cubicBezTo>
                <a:lnTo>
                  <a:pt x="8083072" y="1557443"/>
                </a:lnTo>
                <a:cubicBezTo>
                  <a:pt x="8078557" y="1444201"/>
                  <a:pt x="8087677" y="1391020"/>
                  <a:pt x="8086322" y="1392343"/>
                </a:cubicBezTo>
                <a:lnTo>
                  <a:pt x="8738531" y="1390083"/>
                </a:lnTo>
                <a:cubicBezTo>
                  <a:pt x="8737989" y="1226571"/>
                  <a:pt x="8738528" y="241804"/>
                  <a:pt x="8736496" y="239819"/>
                </a:cubicBezTo>
                <a:lnTo>
                  <a:pt x="7897772" y="244051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Dra bildet til plassholderen eller klikk ikonet for å legge 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all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SETT INN FORNAVN OG ETTERNAVN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dirty="0"/>
              <a:t>Sett inn sted, eventuell tema</a:t>
            </a:r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utskiftbart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 descr="s02_gf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" y="424"/>
            <a:ext cx="6858000" cy="5143500"/>
          </a:xfrm>
          <a:prstGeom prst="rect">
            <a:avLst/>
          </a:prstGeom>
        </p:spPr>
      </p:pic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57388" y="-14766"/>
            <a:ext cx="8992292" cy="5174819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664438 h 5143500"/>
              <a:gd name="connsiteX5" fmla="*/ 0 w 9144000"/>
              <a:gd name="connsiteY5" fmla="*/ 744502 h 5143500"/>
              <a:gd name="connsiteX6" fmla="*/ 1545328 w 9144000"/>
              <a:gd name="connsiteY6" fmla="*/ 744502 h 5143500"/>
              <a:gd name="connsiteX7" fmla="*/ 1545328 w 9144000"/>
              <a:gd name="connsiteY7" fmla="*/ 253592 h 5143500"/>
              <a:gd name="connsiteX8" fmla="*/ 0 w 9144000"/>
              <a:gd name="connsiteY8" fmla="*/ 253592 h 5143500"/>
              <a:gd name="connsiteX9" fmla="*/ 0 w 9144000"/>
              <a:gd name="connsiteY9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0 w 9144000"/>
              <a:gd name="connsiteY4" fmla="*/ 5143500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8217 w 9144000"/>
              <a:gd name="connsiteY4" fmla="*/ 3655346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2433756 w 9144000"/>
              <a:gd name="connsiteY7" fmla="*/ 21306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096935 w 9144000"/>
              <a:gd name="connsiteY7" fmla="*/ 156554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539054 w 9144000"/>
              <a:gd name="connsiteY7" fmla="*/ 13686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4263808 w 9144000"/>
              <a:gd name="connsiteY8" fmla="*/ 83192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935661 w 9144000"/>
              <a:gd name="connsiteY7" fmla="*/ 16417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26007 w 9144000"/>
              <a:gd name="connsiteY6" fmla="*/ 177218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6502 w 9144000"/>
              <a:gd name="connsiteY6" fmla="*/ 13467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6502 w 9144000"/>
              <a:gd name="connsiteY6" fmla="*/ 1346735 h 5143500"/>
              <a:gd name="connsiteX7" fmla="*/ 3727605 w 9144000"/>
              <a:gd name="connsiteY7" fmla="*/ 1362343 h 5143500"/>
              <a:gd name="connsiteX8" fmla="*/ 3730664 w 9144000"/>
              <a:gd name="connsiteY8" fmla="*/ 1016077 h 5143500"/>
              <a:gd name="connsiteX9" fmla="*/ 6502 w 9144000"/>
              <a:gd name="connsiteY9" fmla="*/ 1009727 h 5143500"/>
              <a:gd name="connsiteX10" fmla="*/ 0 w 9144000"/>
              <a:gd name="connsiteY10" fmla="*/ 0 h 5143500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482622 w 9144000"/>
              <a:gd name="connsiteY3" fmla="*/ 5135807 h 5146085"/>
              <a:gd name="connsiteX4" fmla="*/ 13227 w 9144000"/>
              <a:gd name="connsiteY4" fmla="*/ 5146085 h 5146085"/>
              <a:gd name="connsiteX5" fmla="*/ 0 w 9144000"/>
              <a:gd name="connsiteY5" fmla="*/ 3664438 h 5146085"/>
              <a:gd name="connsiteX6" fmla="*/ 6502 w 9144000"/>
              <a:gd name="connsiteY6" fmla="*/ 1346735 h 5146085"/>
              <a:gd name="connsiteX7" fmla="*/ 3727605 w 9144000"/>
              <a:gd name="connsiteY7" fmla="*/ 1362343 h 5146085"/>
              <a:gd name="connsiteX8" fmla="*/ 3730664 w 9144000"/>
              <a:gd name="connsiteY8" fmla="*/ 1016077 h 5146085"/>
              <a:gd name="connsiteX9" fmla="*/ 6502 w 9144000"/>
              <a:gd name="connsiteY9" fmla="*/ 1009727 h 5146085"/>
              <a:gd name="connsiteX10" fmla="*/ 0 w 9144000"/>
              <a:gd name="connsiteY10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482622 w 9144000"/>
              <a:gd name="connsiteY3" fmla="*/ 5135807 h 5146085"/>
              <a:gd name="connsiteX4" fmla="*/ 13227 w 9144000"/>
              <a:gd name="connsiteY4" fmla="*/ 5146085 h 5146085"/>
              <a:gd name="connsiteX5" fmla="*/ 6502 w 9144000"/>
              <a:gd name="connsiteY5" fmla="*/ 1346735 h 5146085"/>
              <a:gd name="connsiteX6" fmla="*/ 3727605 w 9144000"/>
              <a:gd name="connsiteY6" fmla="*/ 1362343 h 5146085"/>
              <a:gd name="connsiteX7" fmla="*/ 3730664 w 9144000"/>
              <a:gd name="connsiteY7" fmla="*/ 1016077 h 5146085"/>
              <a:gd name="connsiteX8" fmla="*/ 6502 w 9144000"/>
              <a:gd name="connsiteY8" fmla="*/ 1009727 h 5146085"/>
              <a:gd name="connsiteX9" fmla="*/ 0 w 9144000"/>
              <a:gd name="connsiteY9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13227 w 9144000"/>
              <a:gd name="connsiteY3" fmla="*/ 5146085 h 5146085"/>
              <a:gd name="connsiteX4" fmla="*/ 6502 w 9144000"/>
              <a:gd name="connsiteY4" fmla="*/ 1346735 h 5146085"/>
              <a:gd name="connsiteX5" fmla="*/ 3727605 w 9144000"/>
              <a:gd name="connsiteY5" fmla="*/ 13623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7605 w 9144000"/>
              <a:gd name="connsiteY5" fmla="*/ 13623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30664 w 9144000"/>
              <a:gd name="connsiteY6" fmla="*/ 1016077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26330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23271 w 9144000"/>
              <a:gd name="connsiteY5" fmla="*/ 1349643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0267 w 9144000"/>
              <a:gd name="connsiteY5" fmla="*/ 1349643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6502 w 9144000"/>
              <a:gd name="connsiteY7" fmla="*/ 1009727 h 5146085"/>
              <a:gd name="connsiteX8" fmla="*/ 0 w 9144000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10837 w 9144000"/>
              <a:gd name="connsiteY7" fmla="*/ 1013960 h 5146085"/>
              <a:gd name="connsiteX8" fmla="*/ 0 w 9144000"/>
              <a:gd name="connsiteY8" fmla="*/ 0 h 5146085"/>
              <a:gd name="connsiteX0" fmla="*/ 2615 w 9146615"/>
              <a:gd name="connsiteY0" fmla="*/ 0 h 5146085"/>
              <a:gd name="connsiteX1" fmla="*/ 9146615 w 9146615"/>
              <a:gd name="connsiteY1" fmla="*/ 0 h 5146085"/>
              <a:gd name="connsiteX2" fmla="*/ 9146615 w 9146615"/>
              <a:gd name="connsiteY2" fmla="*/ 5143500 h 5146085"/>
              <a:gd name="connsiteX3" fmla="*/ 9340 w 9146615"/>
              <a:gd name="connsiteY3" fmla="*/ 5146085 h 5146085"/>
              <a:gd name="connsiteX4" fmla="*/ 9117 w 9146615"/>
              <a:gd name="connsiteY4" fmla="*/ 1346735 h 5146085"/>
              <a:gd name="connsiteX5" fmla="*/ 3721551 w 9146615"/>
              <a:gd name="connsiteY5" fmla="*/ 1345410 h 5146085"/>
              <a:gd name="connsiteX6" fmla="*/ 3724611 w 9146615"/>
              <a:gd name="connsiteY6" fmla="*/ 1020310 h 5146085"/>
              <a:gd name="connsiteX7" fmla="*/ 448 w 9146615"/>
              <a:gd name="connsiteY7" fmla="*/ 1013960 h 5146085"/>
              <a:gd name="connsiteX8" fmla="*/ 2615 w 9146615"/>
              <a:gd name="connsiteY8" fmla="*/ 0 h 5146085"/>
              <a:gd name="connsiteX0" fmla="*/ 0 w 9144000"/>
              <a:gd name="connsiteY0" fmla="*/ 0 h 5146085"/>
              <a:gd name="connsiteX1" fmla="*/ 9144000 w 9144000"/>
              <a:gd name="connsiteY1" fmla="*/ 0 h 5146085"/>
              <a:gd name="connsiteX2" fmla="*/ 9144000 w 9144000"/>
              <a:gd name="connsiteY2" fmla="*/ 5143500 h 5146085"/>
              <a:gd name="connsiteX3" fmla="*/ 6725 w 9144000"/>
              <a:gd name="connsiteY3" fmla="*/ 5146085 h 5146085"/>
              <a:gd name="connsiteX4" fmla="*/ 6502 w 9144000"/>
              <a:gd name="connsiteY4" fmla="*/ 1346735 h 5146085"/>
              <a:gd name="connsiteX5" fmla="*/ 3718936 w 9144000"/>
              <a:gd name="connsiteY5" fmla="*/ 1345410 h 5146085"/>
              <a:gd name="connsiteX6" fmla="*/ 3721996 w 9144000"/>
              <a:gd name="connsiteY6" fmla="*/ 1020310 h 5146085"/>
              <a:gd name="connsiteX7" fmla="*/ 2168 w 9144000"/>
              <a:gd name="connsiteY7" fmla="*/ 1022426 h 5146085"/>
              <a:gd name="connsiteX8" fmla="*/ 0 w 9144000"/>
              <a:gd name="connsiteY8" fmla="*/ 0 h 5146085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6725 w 9144000"/>
              <a:gd name="connsiteY3" fmla="*/ 4961935 h 5143500"/>
              <a:gd name="connsiteX4" fmla="*/ 6502 w 9144000"/>
              <a:gd name="connsiteY4" fmla="*/ 1346735 h 5143500"/>
              <a:gd name="connsiteX5" fmla="*/ 3718936 w 9144000"/>
              <a:gd name="connsiteY5" fmla="*/ 1345410 h 5143500"/>
              <a:gd name="connsiteX6" fmla="*/ 3721996 w 9144000"/>
              <a:gd name="connsiteY6" fmla="*/ 1020310 h 5143500"/>
              <a:gd name="connsiteX7" fmla="*/ 2168 w 9144000"/>
              <a:gd name="connsiteY7" fmla="*/ 1022426 h 5143500"/>
              <a:gd name="connsiteX8" fmla="*/ 0 w 9144000"/>
              <a:gd name="connsiteY8" fmla="*/ 0 h 5143500"/>
              <a:gd name="connsiteX0" fmla="*/ 0 w 9150502"/>
              <a:gd name="connsiteY0" fmla="*/ 0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0" fmla="*/ 0 w 9150502"/>
              <a:gd name="connsiteY0" fmla="*/ 0 h 4961935"/>
              <a:gd name="connsiteX1" fmla="*/ 7808974 w 9150502"/>
              <a:gd name="connsiteY1" fmla="*/ 4102 h 4961935"/>
              <a:gd name="connsiteX2" fmla="*/ 9144000 w 9150502"/>
              <a:gd name="connsiteY2" fmla="*/ 0 h 4961935"/>
              <a:gd name="connsiteX3" fmla="*/ 9150502 w 9150502"/>
              <a:gd name="connsiteY3" fmla="*/ 4959350 h 4961935"/>
              <a:gd name="connsiteX4" fmla="*/ 6725 w 9150502"/>
              <a:gd name="connsiteY4" fmla="*/ 4961935 h 4961935"/>
              <a:gd name="connsiteX5" fmla="*/ 6502 w 9150502"/>
              <a:gd name="connsiteY5" fmla="*/ 1346735 h 4961935"/>
              <a:gd name="connsiteX6" fmla="*/ 3718936 w 9150502"/>
              <a:gd name="connsiteY6" fmla="*/ 1345410 h 4961935"/>
              <a:gd name="connsiteX7" fmla="*/ 3721996 w 9150502"/>
              <a:gd name="connsiteY7" fmla="*/ 1020310 h 4961935"/>
              <a:gd name="connsiteX8" fmla="*/ 2168 w 9150502"/>
              <a:gd name="connsiteY8" fmla="*/ 1022426 h 4961935"/>
              <a:gd name="connsiteX9" fmla="*/ 0 w 9150502"/>
              <a:gd name="connsiteY9" fmla="*/ 0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902599 w 9150502"/>
              <a:gd name="connsiteY9" fmla="*/ 95542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0" fmla="*/ 7808974 w 9150502"/>
              <a:gd name="connsiteY0" fmla="*/ 8467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581846 w 9150502"/>
              <a:gd name="connsiteY9" fmla="*/ 6773 h 4966300"/>
              <a:gd name="connsiteX10" fmla="*/ 7566243 w 9150502"/>
              <a:gd name="connsiteY10" fmla="*/ 0 h 4966300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44265 w 9150502"/>
              <a:gd name="connsiteY10" fmla="*/ 13672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592252 w 9150502"/>
              <a:gd name="connsiteY10" fmla="*/ 1587368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00922 w 9150502"/>
              <a:gd name="connsiteY10" fmla="*/ 1291035 h 4961935"/>
              <a:gd name="connsiteX0" fmla="*/ 7808974 w 9150502"/>
              <a:gd name="connsiteY0" fmla="*/ 4102 h 4961935"/>
              <a:gd name="connsiteX1" fmla="*/ 9144000 w 9150502"/>
              <a:gd name="connsiteY1" fmla="*/ 0 h 4961935"/>
              <a:gd name="connsiteX2" fmla="*/ 9150502 w 9150502"/>
              <a:gd name="connsiteY2" fmla="*/ 4959350 h 4961935"/>
              <a:gd name="connsiteX3" fmla="*/ 6725 w 9150502"/>
              <a:gd name="connsiteY3" fmla="*/ 4961935 h 4961935"/>
              <a:gd name="connsiteX4" fmla="*/ 6502 w 9150502"/>
              <a:gd name="connsiteY4" fmla="*/ 1346735 h 4961935"/>
              <a:gd name="connsiteX5" fmla="*/ 3718936 w 9150502"/>
              <a:gd name="connsiteY5" fmla="*/ 1345410 h 4961935"/>
              <a:gd name="connsiteX6" fmla="*/ 3721996 w 9150502"/>
              <a:gd name="connsiteY6" fmla="*/ 1020310 h 4961935"/>
              <a:gd name="connsiteX7" fmla="*/ 2168 w 9150502"/>
              <a:gd name="connsiteY7" fmla="*/ 1022426 h 4961935"/>
              <a:gd name="connsiteX8" fmla="*/ 0 w 9150502"/>
              <a:gd name="connsiteY8" fmla="*/ 0 h 4961935"/>
              <a:gd name="connsiteX9" fmla="*/ 7581846 w 9150502"/>
              <a:gd name="connsiteY9" fmla="*/ 2408 h 4961935"/>
              <a:gd name="connsiteX10" fmla="*/ 7600922 w 9150502"/>
              <a:gd name="connsiteY10" fmla="*/ 1291035 h 4961935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581846 w 9150502"/>
              <a:gd name="connsiteY9" fmla="*/ 6773 h 4966300"/>
              <a:gd name="connsiteX10" fmla="*/ 7600922 w 9150502"/>
              <a:gd name="connsiteY10" fmla="*/ 1295400 h 4966300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600922 w 9150502"/>
              <a:gd name="connsiteY10" fmla="*/ 12970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383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7814392 w 9150502"/>
              <a:gd name="connsiteY11" fmla="*/ 13701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58208 w 9150502"/>
              <a:gd name="connsiteY12" fmla="*/ 15415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090717 w 9150502"/>
              <a:gd name="connsiteY13" fmla="*/ 13637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19690 w 9150502"/>
              <a:gd name="connsiteY14" fmla="*/ 13478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8919690 w 9150502"/>
              <a:gd name="connsiteY15" fmla="*/ 217594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84215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574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9444 w 9150502"/>
              <a:gd name="connsiteY13" fmla="*/ 1357419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09938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09938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17643 w 9150502"/>
              <a:gd name="connsiteY15" fmla="*/ 21441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50152 w 9150502"/>
              <a:gd name="connsiteY15" fmla="*/ 182669 h 4967994"/>
              <a:gd name="connsiteX0" fmla="*/ 7999692 w 9150502"/>
              <a:gd name="connsiteY0" fmla="*/ 1694 h 4967994"/>
              <a:gd name="connsiteX1" fmla="*/ 9144000 w 9150502"/>
              <a:gd name="connsiteY1" fmla="*/ 6059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4710 w 9150502"/>
              <a:gd name="connsiteY11" fmla="*/ 1535219 h 4967994"/>
              <a:gd name="connsiteX12" fmla="*/ 8061459 w 9150502"/>
              <a:gd name="connsiteY12" fmla="*/ 1370119 h 4967994"/>
              <a:gd name="connsiteX13" fmla="*/ 8926193 w 9150502"/>
              <a:gd name="connsiteY13" fmla="*/ 1360594 h 4967994"/>
              <a:gd name="connsiteX14" fmla="*/ 8926192 w 9150502"/>
              <a:gd name="connsiteY14" fmla="*/ 214419 h 4967994"/>
              <a:gd name="connsiteX15" fmla="*/ 7850152 w 9150502"/>
              <a:gd name="connsiteY15" fmla="*/ 182669 h 4967994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4710 w 9150502"/>
              <a:gd name="connsiteY11" fmla="*/ 153352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6193 w 9150502"/>
              <a:gd name="connsiteY13" fmla="*/ 13589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62075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16440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16440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1272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50152 w 9150502"/>
              <a:gd name="connsiteY15" fmla="*/ 1809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684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71600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26192 w 9150502"/>
              <a:gd name="connsiteY14" fmla="*/ 231775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20894 w 9150502"/>
              <a:gd name="connsiteY15" fmla="*/ 228600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1459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999692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4365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1591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1141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30647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01390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24146 w 9150502"/>
              <a:gd name="connsiteY0" fmla="*/ 0 h 4966300"/>
              <a:gd name="connsiteX1" fmla="*/ 9144000 w 9150502"/>
              <a:gd name="connsiteY1" fmla="*/ 1190 h 4966300"/>
              <a:gd name="connsiteX2" fmla="*/ 9150502 w 9150502"/>
              <a:gd name="connsiteY2" fmla="*/ 4963715 h 4966300"/>
              <a:gd name="connsiteX3" fmla="*/ 6725 w 9150502"/>
              <a:gd name="connsiteY3" fmla="*/ 4966300 h 4966300"/>
              <a:gd name="connsiteX4" fmla="*/ 6502 w 9150502"/>
              <a:gd name="connsiteY4" fmla="*/ 1351100 h 4966300"/>
              <a:gd name="connsiteX5" fmla="*/ 3718936 w 9150502"/>
              <a:gd name="connsiteY5" fmla="*/ 1349775 h 4966300"/>
              <a:gd name="connsiteX6" fmla="*/ 3721996 w 9150502"/>
              <a:gd name="connsiteY6" fmla="*/ 1024675 h 4966300"/>
              <a:gd name="connsiteX7" fmla="*/ 2168 w 9150502"/>
              <a:gd name="connsiteY7" fmla="*/ 1026791 h 4966300"/>
              <a:gd name="connsiteX8" fmla="*/ 0 w 9150502"/>
              <a:gd name="connsiteY8" fmla="*/ 4365 h 4966300"/>
              <a:gd name="connsiteX9" fmla="*/ 7890680 w 9150502"/>
              <a:gd name="connsiteY9" fmla="*/ 1481 h 4966300"/>
              <a:gd name="connsiteX10" fmla="*/ 7812229 w 9150502"/>
              <a:gd name="connsiteY10" fmla="*/ 1362075 h 4966300"/>
              <a:gd name="connsiteX11" fmla="*/ 8067962 w 9150502"/>
              <a:gd name="connsiteY11" fmla="*/ 1527175 h 4966300"/>
              <a:gd name="connsiteX12" fmla="*/ 8067961 w 9150502"/>
              <a:gd name="connsiteY12" fmla="*/ 1355725 h 4966300"/>
              <a:gd name="connsiteX13" fmla="*/ 8922942 w 9150502"/>
              <a:gd name="connsiteY13" fmla="*/ 1355725 h 4966300"/>
              <a:gd name="connsiteX14" fmla="*/ 8919690 w 9150502"/>
              <a:gd name="connsiteY14" fmla="*/ 209550 h 4966300"/>
              <a:gd name="connsiteX15" fmla="*/ 7814392 w 9150502"/>
              <a:gd name="connsiteY15" fmla="*/ 206375 h 4966300"/>
              <a:gd name="connsiteX0" fmla="*/ 7814393 w 9150502"/>
              <a:gd name="connsiteY0" fmla="*/ 1985 h 4965110"/>
              <a:gd name="connsiteX1" fmla="*/ 9144000 w 9150502"/>
              <a:gd name="connsiteY1" fmla="*/ 0 h 4965110"/>
              <a:gd name="connsiteX2" fmla="*/ 9150502 w 9150502"/>
              <a:gd name="connsiteY2" fmla="*/ 4962525 h 4965110"/>
              <a:gd name="connsiteX3" fmla="*/ 6725 w 9150502"/>
              <a:gd name="connsiteY3" fmla="*/ 4965110 h 4965110"/>
              <a:gd name="connsiteX4" fmla="*/ 6502 w 9150502"/>
              <a:gd name="connsiteY4" fmla="*/ 1349910 h 4965110"/>
              <a:gd name="connsiteX5" fmla="*/ 3718936 w 9150502"/>
              <a:gd name="connsiteY5" fmla="*/ 1348585 h 4965110"/>
              <a:gd name="connsiteX6" fmla="*/ 3721996 w 9150502"/>
              <a:gd name="connsiteY6" fmla="*/ 1023485 h 4965110"/>
              <a:gd name="connsiteX7" fmla="*/ 2168 w 9150502"/>
              <a:gd name="connsiteY7" fmla="*/ 1025601 h 4965110"/>
              <a:gd name="connsiteX8" fmla="*/ 0 w 9150502"/>
              <a:gd name="connsiteY8" fmla="*/ 3175 h 4965110"/>
              <a:gd name="connsiteX9" fmla="*/ 7890680 w 9150502"/>
              <a:gd name="connsiteY9" fmla="*/ 291 h 4965110"/>
              <a:gd name="connsiteX10" fmla="*/ 7812229 w 9150502"/>
              <a:gd name="connsiteY10" fmla="*/ 1360885 h 4965110"/>
              <a:gd name="connsiteX11" fmla="*/ 8067962 w 9150502"/>
              <a:gd name="connsiteY11" fmla="*/ 1525985 h 4965110"/>
              <a:gd name="connsiteX12" fmla="*/ 8067961 w 9150502"/>
              <a:gd name="connsiteY12" fmla="*/ 1354535 h 4965110"/>
              <a:gd name="connsiteX13" fmla="*/ 8922942 w 9150502"/>
              <a:gd name="connsiteY13" fmla="*/ 1354535 h 4965110"/>
              <a:gd name="connsiteX14" fmla="*/ 8919690 w 9150502"/>
              <a:gd name="connsiteY14" fmla="*/ 208360 h 4965110"/>
              <a:gd name="connsiteX15" fmla="*/ 7814392 w 9150502"/>
              <a:gd name="connsiteY15" fmla="*/ 205185 h 4965110"/>
              <a:gd name="connsiteX0" fmla="*/ 7814393 w 9150502"/>
              <a:gd name="connsiteY0" fmla="*/ 8044 h 4971169"/>
              <a:gd name="connsiteX1" fmla="*/ 9144000 w 9150502"/>
              <a:gd name="connsiteY1" fmla="*/ 6059 h 4971169"/>
              <a:gd name="connsiteX2" fmla="*/ 9150502 w 9150502"/>
              <a:gd name="connsiteY2" fmla="*/ 4968584 h 4971169"/>
              <a:gd name="connsiteX3" fmla="*/ 6725 w 9150502"/>
              <a:gd name="connsiteY3" fmla="*/ 4971169 h 4971169"/>
              <a:gd name="connsiteX4" fmla="*/ 6502 w 9150502"/>
              <a:gd name="connsiteY4" fmla="*/ 1355969 h 4971169"/>
              <a:gd name="connsiteX5" fmla="*/ 3718936 w 9150502"/>
              <a:gd name="connsiteY5" fmla="*/ 1354644 h 4971169"/>
              <a:gd name="connsiteX6" fmla="*/ 3721996 w 9150502"/>
              <a:gd name="connsiteY6" fmla="*/ 1029544 h 4971169"/>
              <a:gd name="connsiteX7" fmla="*/ 2168 w 9150502"/>
              <a:gd name="connsiteY7" fmla="*/ 1031660 h 4971169"/>
              <a:gd name="connsiteX8" fmla="*/ 0 w 9150502"/>
              <a:gd name="connsiteY8" fmla="*/ 9234 h 4971169"/>
              <a:gd name="connsiteX9" fmla="*/ 7815910 w 9150502"/>
              <a:gd name="connsiteY9" fmla="*/ 0 h 4971169"/>
              <a:gd name="connsiteX10" fmla="*/ 7812229 w 9150502"/>
              <a:gd name="connsiteY10" fmla="*/ 1366944 h 4971169"/>
              <a:gd name="connsiteX11" fmla="*/ 8067962 w 9150502"/>
              <a:gd name="connsiteY11" fmla="*/ 1532044 h 4971169"/>
              <a:gd name="connsiteX12" fmla="*/ 8067961 w 9150502"/>
              <a:gd name="connsiteY12" fmla="*/ 1360594 h 4971169"/>
              <a:gd name="connsiteX13" fmla="*/ 8922942 w 9150502"/>
              <a:gd name="connsiteY13" fmla="*/ 1360594 h 4971169"/>
              <a:gd name="connsiteX14" fmla="*/ 8919690 w 9150502"/>
              <a:gd name="connsiteY14" fmla="*/ 214419 h 4971169"/>
              <a:gd name="connsiteX15" fmla="*/ 7814392 w 9150502"/>
              <a:gd name="connsiteY15" fmla="*/ 211244 h 4971169"/>
              <a:gd name="connsiteX0" fmla="*/ 7814393 w 9150502"/>
              <a:gd name="connsiteY0" fmla="*/ 4869 h 4967994"/>
              <a:gd name="connsiteX1" fmla="*/ 9144000 w 9150502"/>
              <a:gd name="connsiteY1" fmla="*/ 2884 h 4967994"/>
              <a:gd name="connsiteX2" fmla="*/ 9150502 w 9150502"/>
              <a:gd name="connsiteY2" fmla="*/ 4965409 h 4967994"/>
              <a:gd name="connsiteX3" fmla="*/ 6725 w 9150502"/>
              <a:gd name="connsiteY3" fmla="*/ 4967994 h 4967994"/>
              <a:gd name="connsiteX4" fmla="*/ 6502 w 9150502"/>
              <a:gd name="connsiteY4" fmla="*/ 1352794 h 4967994"/>
              <a:gd name="connsiteX5" fmla="*/ 3718936 w 9150502"/>
              <a:gd name="connsiteY5" fmla="*/ 1351469 h 4967994"/>
              <a:gd name="connsiteX6" fmla="*/ 3721996 w 9150502"/>
              <a:gd name="connsiteY6" fmla="*/ 1026369 h 4967994"/>
              <a:gd name="connsiteX7" fmla="*/ 2168 w 9150502"/>
              <a:gd name="connsiteY7" fmla="*/ 1028485 h 4967994"/>
              <a:gd name="connsiteX8" fmla="*/ 0 w 9150502"/>
              <a:gd name="connsiteY8" fmla="*/ 6059 h 4967994"/>
              <a:gd name="connsiteX9" fmla="*/ 7815910 w 9150502"/>
              <a:gd name="connsiteY9" fmla="*/ 0 h 4967994"/>
              <a:gd name="connsiteX10" fmla="*/ 7812229 w 9150502"/>
              <a:gd name="connsiteY10" fmla="*/ 1363769 h 4967994"/>
              <a:gd name="connsiteX11" fmla="*/ 8067962 w 9150502"/>
              <a:gd name="connsiteY11" fmla="*/ 1528869 h 4967994"/>
              <a:gd name="connsiteX12" fmla="*/ 8067961 w 9150502"/>
              <a:gd name="connsiteY12" fmla="*/ 1357419 h 4967994"/>
              <a:gd name="connsiteX13" fmla="*/ 8922942 w 9150502"/>
              <a:gd name="connsiteY13" fmla="*/ 1357419 h 4967994"/>
              <a:gd name="connsiteX14" fmla="*/ 8919690 w 9150502"/>
              <a:gd name="connsiteY14" fmla="*/ 211244 h 4967994"/>
              <a:gd name="connsiteX15" fmla="*/ 7814392 w 9150502"/>
              <a:gd name="connsiteY15" fmla="*/ 208069 h 4967994"/>
              <a:gd name="connsiteX0" fmla="*/ 7814393 w 9150502"/>
              <a:gd name="connsiteY0" fmla="*/ 8335 h 4971460"/>
              <a:gd name="connsiteX1" fmla="*/ 9144000 w 9150502"/>
              <a:gd name="connsiteY1" fmla="*/ 0 h 4971460"/>
              <a:gd name="connsiteX2" fmla="*/ 9150502 w 9150502"/>
              <a:gd name="connsiteY2" fmla="*/ 4968875 h 4971460"/>
              <a:gd name="connsiteX3" fmla="*/ 6725 w 9150502"/>
              <a:gd name="connsiteY3" fmla="*/ 4971460 h 4971460"/>
              <a:gd name="connsiteX4" fmla="*/ 6502 w 9150502"/>
              <a:gd name="connsiteY4" fmla="*/ 1356260 h 4971460"/>
              <a:gd name="connsiteX5" fmla="*/ 3718936 w 9150502"/>
              <a:gd name="connsiteY5" fmla="*/ 1354935 h 4971460"/>
              <a:gd name="connsiteX6" fmla="*/ 3721996 w 9150502"/>
              <a:gd name="connsiteY6" fmla="*/ 1029835 h 4971460"/>
              <a:gd name="connsiteX7" fmla="*/ 2168 w 9150502"/>
              <a:gd name="connsiteY7" fmla="*/ 1031951 h 4971460"/>
              <a:gd name="connsiteX8" fmla="*/ 0 w 9150502"/>
              <a:gd name="connsiteY8" fmla="*/ 9525 h 4971460"/>
              <a:gd name="connsiteX9" fmla="*/ 7815910 w 9150502"/>
              <a:gd name="connsiteY9" fmla="*/ 3466 h 4971460"/>
              <a:gd name="connsiteX10" fmla="*/ 7812229 w 9150502"/>
              <a:gd name="connsiteY10" fmla="*/ 1367235 h 4971460"/>
              <a:gd name="connsiteX11" fmla="*/ 8067962 w 9150502"/>
              <a:gd name="connsiteY11" fmla="*/ 1532335 h 4971460"/>
              <a:gd name="connsiteX12" fmla="*/ 8067961 w 9150502"/>
              <a:gd name="connsiteY12" fmla="*/ 1360885 h 4971460"/>
              <a:gd name="connsiteX13" fmla="*/ 8922942 w 9150502"/>
              <a:gd name="connsiteY13" fmla="*/ 1360885 h 4971460"/>
              <a:gd name="connsiteX14" fmla="*/ 8919690 w 9150502"/>
              <a:gd name="connsiteY14" fmla="*/ 214710 h 4971460"/>
              <a:gd name="connsiteX15" fmla="*/ 7814392 w 9150502"/>
              <a:gd name="connsiteY15" fmla="*/ 211535 h 4971460"/>
              <a:gd name="connsiteX0" fmla="*/ 7814393 w 9150502"/>
              <a:gd name="connsiteY0" fmla="*/ 33444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815910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11219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5910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9690 w 9150502"/>
              <a:gd name="connsiteY14" fmla="*/ 217594 h 4974344"/>
              <a:gd name="connsiteX15" fmla="*/ 7814392 w 9150502"/>
              <a:gd name="connsiteY15" fmla="*/ 214419 h 4974344"/>
              <a:gd name="connsiteX0" fmla="*/ 7814393 w 9150502"/>
              <a:gd name="connsiteY0" fmla="*/ 33444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731387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23919 h 4996569"/>
              <a:gd name="connsiteX1" fmla="*/ 9144000 w 9150502"/>
              <a:gd name="connsiteY1" fmla="*/ 25109 h 4996569"/>
              <a:gd name="connsiteX2" fmla="*/ 9150502 w 9150502"/>
              <a:gd name="connsiteY2" fmla="*/ 4993984 h 4996569"/>
              <a:gd name="connsiteX3" fmla="*/ 6725 w 9150502"/>
              <a:gd name="connsiteY3" fmla="*/ 4996569 h 4996569"/>
              <a:gd name="connsiteX4" fmla="*/ 6502 w 9150502"/>
              <a:gd name="connsiteY4" fmla="*/ 1381369 h 4996569"/>
              <a:gd name="connsiteX5" fmla="*/ 3718936 w 9150502"/>
              <a:gd name="connsiteY5" fmla="*/ 1380044 h 4996569"/>
              <a:gd name="connsiteX6" fmla="*/ 3721996 w 9150502"/>
              <a:gd name="connsiteY6" fmla="*/ 1054944 h 4996569"/>
              <a:gd name="connsiteX7" fmla="*/ 2168 w 9150502"/>
              <a:gd name="connsiteY7" fmla="*/ 1057060 h 4996569"/>
              <a:gd name="connsiteX8" fmla="*/ 0 w 9150502"/>
              <a:gd name="connsiteY8" fmla="*/ 34634 h 4996569"/>
              <a:gd name="connsiteX9" fmla="*/ 7731387 w 9150502"/>
              <a:gd name="connsiteY9" fmla="*/ 0 h 4996569"/>
              <a:gd name="connsiteX10" fmla="*/ 7812229 w 9150502"/>
              <a:gd name="connsiteY10" fmla="*/ 1392344 h 4996569"/>
              <a:gd name="connsiteX11" fmla="*/ 8067962 w 9150502"/>
              <a:gd name="connsiteY11" fmla="*/ 1557444 h 4996569"/>
              <a:gd name="connsiteX12" fmla="*/ 8067961 w 9150502"/>
              <a:gd name="connsiteY12" fmla="*/ 1385994 h 4996569"/>
              <a:gd name="connsiteX13" fmla="*/ 8922942 w 9150502"/>
              <a:gd name="connsiteY13" fmla="*/ 1385994 h 4996569"/>
              <a:gd name="connsiteX14" fmla="*/ 8919690 w 9150502"/>
              <a:gd name="connsiteY14" fmla="*/ 239819 h 4996569"/>
              <a:gd name="connsiteX15" fmla="*/ 7814392 w 9150502"/>
              <a:gd name="connsiteY15" fmla="*/ 236644 h 4996569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9690 w 9150502"/>
              <a:gd name="connsiteY14" fmla="*/ 217594 h 4974344"/>
              <a:gd name="connsiteX15" fmla="*/ 7814392 w 9150502"/>
              <a:gd name="connsiteY15" fmla="*/ 21441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14392 w 9150502"/>
              <a:gd name="connsiteY15" fmla="*/ 21441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4640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4640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89163 w 9150502"/>
              <a:gd name="connsiteY15" fmla="*/ 21759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07892 w 9150502"/>
              <a:gd name="connsiteY15" fmla="*/ 220769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22942 w 9150502"/>
              <a:gd name="connsiteY13" fmla="*/ 1363769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2659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2229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1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1 w 9150502"/>
              <a:gd name="connsiteY10" fmla="*/ 1370119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63157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27398 w 9150502"/>
              <a:gd name="connsiteY15" fmla="*/ 223944 h 4974344"/>
              <a:gd name="connsiteX0" fmla="*/ 7814393 w 9150502"/>
              <a:gd name="connsiteY0" fmla="*/ 1694 h 4974344"/>
              <a:gd name="connsiteX1" fmla="*/ 9144000 w 9150502"/>
              <a:gd name="connsiteY1" fmla="*/ 2884 h 4974344"/>
              <a:gd name="connsiteX2" fmla="*/ 9150502 w 9150502"/>
              <a:gd name="connsiteY2" fmla="*/ 4971759 h 4974344"/>
              <a:gd name="connsiteX3" fmla="*/ 6725 w 9150502"/>
              <a:gd name="connsiteY3" fmla="*/ 4974344 h 4974344"/>
              <a:gd name="connsiteX4" fmla="*/ 6502 w 9150502"/>
              <a:gd name="connsiteY4" fmla="*/ 1359144 h 4974344"/>
              <a:gd name="connsiteX5" fmla="*/ 3718936 w 9150502"/>
              <a:gd name="connsiteY5" fmla="*/ 1357819 h 4974344"/>
              <a:gd name="connsiteX6" fmla="*/ 3721996 w 9150502"/>
              <a:gd name="connsiteY6" fmla="*/ 1032719 h 4974344"/>
              <a:gd name="connsiteX7" fmla="*/ 2168 w 9150502"/>
              <a:gd name="connsiteY7" fmla="*/ 1034835 h 4974344"/>
              <a:gd name="connsiteX8" fmla="*/ 0 w 9150502"/>
              <a:gd name="connsiteY8" fmla="*/ 12409 h 4974344"/>
              <a:gd name="connsiteX9" fmla="*/ 7819161 w 9150502"/>
              <a:gd name="connsiteY9" fmla="*/ 0 h 4974344"/>
              <a:gd name="connsiteX10" fmla="*/ 7818732 w 9150502"/>
              <a:gd name="connsiteY10" fmla="*/ 1373294 h 4974344"/>
              <a:gd name="connsiteX11" fmla="*/ 8067962 w 9150502"/>
              <a:gd name="connsiteY11" fmla="*/ 1535219 h 4974344"/>
              <a:gd name="connsiteX12" fmla="*/ 8067961 w 9150502"/>
              <a:gd name="connsiteY12" fmla="*/ 1363769 h 4974344"/>
              <a:gd name="connsiteX13" fmla="*/ 8919691 w 9150502"/>
              <a:gd name="connsiteY13" fmla="*/ 1360594 h 4974344"/>
              <a:gd name="connsiteX14" fmla="*/ 8916439 w 9150502"/>
              <a:gd name="connsiteY14" fmla="*/ 223944 h 4974344"/>
              <a:gd name="connsiteX15" fmla="*/ 7811143 w 9150502"/>
              <a:gd name="connsiteY15" fmla="*/ 223944 h 4974344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45169 w 9150502"/>
              <a:gd name="connsiteY9" fmla="*/ 0 h 4977519"/>
              <a:gd name="connsiteX10" fmla="*/ 7818732 w 9150502"/>
              <a:gd name="connsiteY10" fmla="*/ 1376469 h 4977519"/>
              <a:gd name="connsiteX11" fmla="*/ 8067962 w 9150502"/>
              <a:gd name="connsiteY11" fmla="*/ 153839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7962 w 9150502"/>
              <a:gd name="connsiteY11" fmla="*/ 153839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4712 w 9150502"/>
              <a:gd name="connsiteY11" fmla="*/ 1532044 h 4977519"/>
              <a:gd name="connsiteX12" fmla="*/ 806796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4393 w 9150502"/>
              <a:gd name="connsiteY0" fmla="*/ 4869 h 4977519"/>
              <a:gd name="connsiteX1" fmla="*/ 9144000 w 9150502"/>
              <a:gd name="connsiteY1" fmla="*/ 6059 h 4977519"/>
              <a:gd name="connsiteX2" fmla="*/ 9150502 w 9150502"/>
              <a:gd name="connsiteY2" fmla="*/ 4974934 h 4977519"/>
              <a:gd name="connsiteX3" fmla="*/ 6725 w 9150502"/>
              <a:gd name="connsiteY3" fmla="*/ 4977519 h 4977519"/>
              <a:gd name="connsiteX4" fmla="*/ 6502 w 9150502"/>
              <a:gd name="connsiteY4" fmla="*/ 1362319 h 4977519"/>
              <a:gd name="connsiteX5" fmla="*/ 3718936 w 9150502"/>
              <a:gd name="connsiteY5" fmla="*/ 1360994 h 4977519"/>
              <a:gd name="connsiteX6" fmla="*/ 3721996 w 9150502"/>
              <a:gd name="connsiteY6" fmla="*/ 1035894 h 4977519"/>
              <a:gd name="connsiteX7" fmla="*/ 2168 w 9150502"/>
              <a:gd name="connsiteY7" fmla="*/ 1038010 h 4977519"/>
              <a:gd name="connsiteX8" fmla="*/ 0 w 9150502"/>
              <a:gd name="connsiteY8" fmla="*/ 15584 h 4977519"/>
              <a:gd name="connsiteX9" fmla="*/ 7815912 w 9150502"/>
              <a:gd name="connsiteY9" fmla="*/ 0 h 4977519"/>
              <a:gd name="connsiteX10" fmla="*/ 7818732 w 9150502"/>
              <a:gd name="connsiteY10" fmla="*/ 1376469 h 4977519"/>
              <a:gd name="connsiteX11" fmla="*/ 8064712 w 9150502"/>
              <a:gd name="connsiteY11" fmla="*/ 1532044 h 4977519"/>
              <a:gd name="connsiteX12" fmla="*/ 8064711 w 9150502"/>
              <a:gd name="connsiteY12" fmla="*/ 1366944 h 4977519"/>
              <a:gd name="connsiteX13" fmla="*/ 8919691 w 9150502"/>
              <a:gd name="connsiteY13" fmla="*/ 1363769 h 4977519"/>
              <a:gd name="connsiteX14" fmla="*/ 8916439 w 9150502"/>
              <a:gd name="connsiteY14" fmla="*/ 227119 h 4977519"/>
              <a:gd name="connsiteX15" fmla="*/ 7811143 w 9150502"/>
              <a:gd name="connsiteY15" fmla="*/ 227119 h 4977519"/>
              <a:gd name="connsiteX0" fmla="*/ 7816598 w 9152707"/>
              <a:gd name="connsiteY0" fmla="*/ 4869 h 6882519"/>
              <a:gd name="connsiteX1" fmla="*/ 9146205 w 9152707"/>
              <a:gd name="connsiteY1" fmla="*/ 6059 h 6882519"/>
              <a:gd name="connsiteX2" fmla="*/ 9152707 w 9152707"/>
              <a:gd name="connsiteY2" fmla="*/ 4974934 h 6882519"/>
              <a:gd name="connsiteX3" fmla="*/ 262 w 9152707"/>
              <a:gd name="connsiteY3" fmla="*/ 6882519 h 6882519"/>
              <a:gd name="connsiteX4" fmla="*/ 8707 w 9152707"/>
              <a:gd name="connsiteY4" fmla="*/ 1362319 h 6882519"/>
              <a:gd name="connsiteX5" fmla="*/ 3721141 w 9152707"/>
              <a:gd name="connsiteY5" fmla="*/ 1360994 h 6882519"/>
              <a:gd name="connsiteX6" fmla="*/ 3724201 w 9152707"/>
              <a:gd name="connsiteY6" fmla="*/ 1035894 h 6882519"/>
              <a:gd name="connsiteX7" fmla="*/ 4373 w 9152707"/>
              <a:gd name="connsiteY7" fmla="*/ 1038010 h 6882519"/>
              <a:gd name="connsiteX8" fmla="*/ 2205 w 9152707"/>
              <a:gd name="connsiteY8" fmla="*/ 15584 h 6882519"/>
              <a:gd name="connsiteX9" fmla="*/ 7818117 w 9152707"/>
              <a:gd name="connsiteY9" fmla="*/ 0 h 6882519"/>
              <a:gd name="connsiteX10" fmla="*/ 7820937 w 9152707"/>
              <a:gd name="connsiteY10" fmla="*/ 1376469 h 6882519"/>
              <a:gd name="connsiteX11" fmla="*/ 8066917 w 9152707"/>
              <a:gd name="connsiteY11" fmla="*/ 1532044 h 6882519"/>
              <a:gd name="connsiteX12" fmla="*/ 8066916 w 9152707"/>
              <a:gd name="connsiteY12" fmla="*/ 1366944 h 6882519"/>
              <a:gd name="connsiteX13" fmla="*/ 8921896 w 9152707"/>
              <a:gd name="connsiteY13" fmla="*/ 1363769 h 6882519"/>
              <a:gd name="connsiteX14" fmla="*/ 8918644 w 9152707"/>
              <a:gd name="connsiteY14" fmla="*/ 227119 h 6882519"/>
              <a:gd name="connsiteX15" fmla="*/ 7813348 w 9152707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3721141 w 9149220"/>
              <a:gd name="connsiteY5" fmla="*/ 1360994 h 6882519"/>
              <a:gd name="connsiteX6" fmla="*/ 3724201 w 9149220"/>
              <a:gd name="connsiteY6" fmla="*/ 1035894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3721141 w 9149220"/>
              <a:gd name="connsiteY5" fmla="*/ 1360994 h 6882519"/>
              <a:gd name="connsiteX6" fmla="*/ 2740800 w 9149220"/>
              <a:gd name="connsiteY6" fmla="*/ 1035895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16598 w 9149220"/>
              <a:gd name="connsiteY0" fmla="*/ 4869 h 6882519"/>
              <a:gd name="connsiteX1" fmla="*/ 9146205 w 9149220"/>
              <a:gd name="connsiteY1" fmla="*/ 6059 h 6882519"/>
              <a:gd name="connsiteX2" fmla="*/ 9144039 w 9149220"/>
              <a:gd name="connsiteY2" fmla="*/ 6871468 h 6882519"/>
              <a:gd name="connsiteX3" fmla="*/ 262 w 9149220"/>
              <a:gd name="connsiteY3" fmla="*/ 6882519 h 6882519"/>
              <a:gd name="connsiteX4" fmla="*/ 8707 w 9149220"/>
              <a:gd name="connsiteY4" fmla="*/ 1362319 h 6882519"/>
              <a:gd name="connsiteX5" fmla="*/ 2737740 w 9149220"/>
              <a:gd name="connsiteY5" fmla="*/ 1343452 h 6882519"/>
              <a:gd name="connsiteX6" fmla="*/ 2740800 w 9149220"/>
              <a:gd name="connsiteY6" fmla="*/ 1035895 h 6882519"/>
              <a:gd name="connsiteX7" fmla="*/ 4373 w 9149220"/>
              <a:gd name="connsiteY7" fmla="*/ 1038010 h 6882519"/>
              <a:gd name="connsiteX8" fmla="*/ 2205 w 9149220"/>
              <a:gd name="connsiteY8" fmla="*/ 15584 h 6882519"/>
              <a:gd name="connsiteX9" fmla="*/ 7818117 w 9149220"/>
              <a:gd name="connsiteY9" fmla="*/ 0 h 6882519"/>
              <a:gd name="connsiteX10" fmla="*/ 7820937 w 9149220"/>
              <a:gd name="connsiteY10" fmla="*/ 1376469 h 6882519"/>
              <a:gd name="connsiteX11" fmla="*/ 8066917 w 9149220"/>
              <a:gd name="connsiteY11" fmla="*/ 1532044 h 6882519"/>
              <a:gd name="connsiteX12" fmla="*/ 8066916 w 9149220"/>
              <a:gd name="connsiteY12" fmla="*/ 1366944 h 6882519"/>
              <a:gd name="connsiteX13" fmla="*/ 8921896 w 9149220"/>
              <a:gd name="connsiteY13" fmla="*/ 1363769 h 6882519"/>
              <a:gd name="connsiteX14" fmla="*/ 8918644 w 9149220"/>
              <a:gd name="connsiteY14" fmla="*/ 227119 h 6882519"/>
              <a:gd name="connsiteX15" fmla="*/ 7813348 w 9149220"/>
              <a:gd name="connsiteY15" fmla="*/ 227119 h 6882519"/>
              <a:gd name="connsiteX0" fmla="*/ 7866172 w 9198794"/>
              <a:gd name="connsiteY0" fmla="*/ 4869 h 6882519"/>
              <a:gd name="connsiteX1" fmla="*/ 9195779 w 9198794"/>
              <a:gd name="connsiteY1" fmla="*/ 6059 h 6882519"/>
              <a:gd name="connsiteX2" fmla="*/ 9193613 w 9198794"/>
              <a:gd name="connsiteY2" fmla="*/ 6871468 h 6882519"/>
              <a:gd name="connsiteX3" fmla="*/ 49836 w 9198794"/>
              <a:gd name="connsiteY3" fmla="*/ 6882519 h 6882519"/>
              <a:gd name="connsiteX4" fmla="*/ 58281 w 9198794"/>
              <a:gd name="connsiteY4" fmla="*/ 1362319 h 6882519"/>
              <a:gd name="connsiteX5" fmla="*/ 2787314 w 9198794"/>
              <a:gd name="connsiteY5" fmla="*/ 1343452 h 6882519"/>
              <a:gd name="connsiteX6" fmla="*/ 2790374 w 9198794"/>
              <a:gd name="connsiteY6" fmla="*/ 1035895 h 6882519"/>
              <a:gd name="connsiteX7" fmla="*/ 61 w 9198794"/>
              <a:gd name="connsiteY7" fmla="*/ 1055553 h 6882519"/>
              <a:gd name="connsiteX8" fmla="*/ 51779 w 9198794"/>
              <a:gd name="connsiteY8" fmla="*/ 15584 h 6882519"/>
              <a:gd name="connsiteX9" fmla="*/ 7867691 w 9198794"/>
              <a:gd name="connsiteY9" fmla="*/ 0 h 6882519"/>
              <a:gd name="connsiteX10" fmla="*/ 7870511 w 9198794"/>
              <a:gd name="connsiteY10" fmla="*/ 1376469 h 6882519"/>
              <a:gd name="connsiteX11" fmla="*/ 8116491 w 9198794"/>
              <a:gd name="connsiteY11" fmla="*/ 1532044 h 6882519"/>
              <a:gd name="connsiteX12" fmla="*/ 8116490 w 9198794"/>
              <a:gd name="connsiteY12" fmla="*/ 1366944 h 6882519"/>
              <a:gd name="connsiteX13" fmla="*/ 8971470 w 9198794"/>
              <a:gd name="connsiteY13" fmla="*/ 1363769 h 6882519"/>
              <a:gd name="connsiteX14" fmla="*/ 8968218 w 9198794"/>
              <a:gd name="connsiteY14" fmla="*/ 227119 h 6882519"/>
              <a:gd name="connsiteX15" fmla="*/ 7862922 w 9198794"/>
              <a:gd name="connsiteY15" fmla="*/ 227119 h 6882519"/>
              <a:gd name="connsiteX0" fmla="*/ 7875014 w 9207636"/>
              <a:gd name="connsiteY0" fmla="*/ 4869 h 6882519"/>
              <a:gd name="connsiteX1" fmla="*/ 9204621 w 9207636"/>
              <a:gd name="connsiteY1" fmla="*/ 6059 h 6882519"/>
              <a:gd name="connsiteX2" fmla="*/ 9202455 w 9207636"/>
              <a:gd name="connsiteY2" fmla="*/ 6871468 h 6882519"/>
              <a:gd name="connsiteX3" fmla="*/ 58678 w 9207636"/>
              <a:gd name="connsiteY3" fmla="*/ 6882519 h 6882519"/>
              <a:gd name="connsiteX4" fmla="*/ 67123 w 9207636"/>
              <a:gd name="connsiteY4" fmla="*/ 1362319 h 6882519"/>
              <a:gd name="connsiteX5" fmla="*/ 2796156 w 9207636"/>
              <a:gd name="connsiteY5" fmla="*/ 1343452 h 6882519"/>
              <a:gd name="connsiteX6" fmla="*/ 2799216 w 9207636"/>
              <a:gd name="connsiteY6" fmla="*/ 1035895 h 6882519"/>
              <a:gd name="connsiteX7" fmla="*/ 8903 w 9207636"/>
              <a:gd name="connsiteY7" fmla="*/ 1055553 h 6882519"/>
              <a:gd name="connsiteX8" fmla="*/ 0 w 9207636"/>
              <a:gd name="connsiteY8" fmla="*/ 15584 h 6882519"/>
              <a:gd name="connsiteX9" fmla="*/ 7876533 w 9207636"/>
              <a:gd name="connsiteY9" fmla="*/ 0 h 6882519"/>
              <a:gd name="connsiteX10" fmla="*/ 7879353 w 9207636"/>
              <a:gd name="connsiteY10" fmla="*/ 1376469 h 6882519"/>
              <a:gd name="connsiteX11" fmla="*/ 8125333 w 9207636"/>
              <a:gd name="connsiteY11" fmla="*/ 1532044 h 6882519"/>
              <a:gd name="connsiteX12" fmla="*/ 8125332 w 9207636"/>
              <a:gd name="connsiteY12" fmla="*/ 1366944 h 6882519"/>
              <a:gd name="connsiteX13" fmla="*/ 8980312 w 9207636"/>
              <a:gd name="connsiteY13" fmla="*/ 1363769 h 6882519"/>
              <a:gd name="connsiteX14" fmla="*/ 8977060 w 9207636"/>
              <a:gd name="connsiteY14" fmla="*/ 227119 h 6882519"/>
              <a:gd name="connsiteX15" fmla="*/ 7871764 w 9207636"/>
              <a:gd name="connsiteY15" fmla="*/ 227119 h 6882519"/>
              <a:gd name="connsiteX0" fmla="*/ 7875014 w 9207636"/>
              <a:gd name="connsiteY0" fmla="*/ 4869 h 6882519"/>
              <a:gd name="connsiteX1" fmla="*/ 9204621 w 9207636"/>
              <a:gd name="connsiteY1" fmla="*/ 6059 h 6882519"/>
              <a:gd name="connsiteX2" fmla="*/ 9202455 w 9207636"/>
              <a:gd name="connsiteY2" fmla="*/ 6871468 h 6882519"/>
              <a:gd name="connsiteX3" fmla="*/ 58678 w 9207636"/>
              <a:gd name="connsiteY3" fmla="*/ 6882519 h 6882519"/>
              <a:gd name="connsiteX4" fmla="*/ 6502 w 9207636"/>
              <a:gd name="connsiteY4" fmla="*/ 1371090 h 6882519"/>
              <a:gd name="connsiteX5" fmla="*/ 2796156 w 9207636"/>
              <a:gd name="connsiteY5" fmla="*/ 1343452 h 6882519"/>
              <a:gd name="connsiteX6" fmla="*/ 2799216 w 9207636"/>
              <a:gd name="connsiteY6" fmla="*/ 1035895 h 6882519"/>
              <a:gd name="connsiteX7" fmla="*/ 8903 w 9207636"/>
              <a:gd name="connsiteY7" fmla="*/ 1055553 h 6882519"/>
              <a:gd name="connsiteX8" fmla="*/ 0 w 9207636"/>
              <a:gd name="connsiteY8" fmla="*/ 15584 h 6882519"/>
              <a:gd name="connsiteX9" fmla="*/ 7876533 w 9207636"/>
              <a:gd name="connsiteY9" fmla="*/ 0 h 6882519"/>
              <a:gd name="connsiteX10" fmla="*/ 7879353 w 9207636"/>
              <a:gd name="connsiteY10" fmla="*/ 1376469 h 6882519"/>
              <a:gd name="connsiteX11" fmla="*/ 8125333 w 9207636"/>
              <a:gd name="connsiteY11" fmla="*/ 1532044 h 6882519"/>
              <a:gd name="connsiteX12" fmla="*/ 8125332 w 9207636"/>
              <a:gd name="connsiteY12" fmla="*/ 1366944 h 6882519"/>
              <a:gd name="connsiteX13" fmla="*/ 8980312 w 9207636"/>
              <a:gd name="connsiteY13" fmla="*/ 1363769 h 6882519"/>
              <a:gd name="connsiteX14" fmla="*/ 8977060 w 9207636"/>
              <a:gd name="connsiteY14" fmla="*/ 227119 h 6882519"/>
              <a:gd name="connsiteX15" fmla="*/ 7871764 w 9207636"/>
              <a:gd name="connsiteY15" fmla="*/ 227119 h 6882519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980312 w 9207636"/>
              <a:gd name="connsiteY13" fmla="*/ 1363769 h 6891291"/>
              <a:gd name="connsiteX14" fmla="*/ 8977060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58036 w 9207636"/>
              <a:gd name="connsiteY13" fmla="*/ 1390084 h 6891291"/>
              <a:gd name="connsiteX14" fmla="*/ 8977060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58036 w 9207636"/>
              <a:gd name="connsiteY13" fmla="*/ 1390084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94317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871764 w 9207636"/>
              <a:gd name="connsiteY15" fmla="*/ 227119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125332 w 9207636"/>
              <a:gd name="connsiteY12" fmla="*/ 1366944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125333 w 9207636"/>
              <a:gd name="connsiteY11" fmla="*/ 15320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879353 w 9207636"/>
              <a:gd name="connsiteY10" fmla="*/ 1376469 h 6891291"/>
              <a:gd name="connsiteX11" fmla="*/ 8086323 w 9207636"/>
              <a:gd name="connsiteY11" fmla="*/ 15574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4869 h 6891291"/>
              <a:gd name="connsiteX1" fmla="*/ 9204621 w 9207636"/>
              <a:gd name="connsiteY1" fmla="*/ 6059 h 6891291"/>
              <a:gd name="connsiteX2" fmla="*/ 9202455 w 9207636"/>
              <a:gd name="connsiteY2" fmla="*/ 6871468 h 6891291"/>
              <a:gd name="connsiteX3" fmla="*/ 4792 w 9207636"/>
              <a:gd name="connsiteY3" fmla="*/ 6891291 h 6891291"/>
              <a:gd name="connsiteX4" fmla="*/ 6502 w 9207636"/>
              <a:gd name="connsiteY4" fmla="*/ 1371090 h 6891291"/>
              <a:gd name="connsiteX5" fmla="*/ 2796156 w 9207636"/>
              <a:gd name="connsiteY5" fmla="*/ 1343452 h 6891291"/>
              <a:gd name="connsiteX6" fmla="*/ 2799216 w 9207636"/>
              <a:gd name="connsiteY6" fmla="*/ 1035895 h 6891291"/>
              <a:gd name="connsiteX7" fmla="*/ 8903 w 9207636"/>
              <a:gd name="connsiteY7" fmla="*/ 1055553 h 6891291"/>
              <a:gd name="connsiteX8" fmla="*/ 0 w 9207636"/>
              <a:gd name="connsiteY8" fmla="*/ 15584 h 6891291"/>
              <a:gd name="connsiteX9" fmla="*/ 7876533 w 9207636"/>
              <a:gd name="connsiteY9" fmla="*/ 0 h 6891291"/>
              <a:gd name="connsiteX10" fmla="*/ 7902109 w 9207636"/>
              <a:gd name="connsiteY10" fmla="*/ 1372236 h 6891291"/>
              <a:gd name="connsiteX11" fmla="*/ 8086323 w 9207636"/>
              <a:gd name="connsiteY11" fmla="*/ 1557444 h 6891291"/>
              <a:gd name="connsiteX12" fmla="*/ 8089573 w 9207636"/>
              <a:gd name="connsiteY12" fmla="*/ 1383877 h 6891291"/>
              <a:gd name="connsiteX13" fmla="*/ 8741782 w 9207636"/>
              <a:gd name="connsiteY13" fmla="*/ 1381617 h 6891291"/>
              <a:gd name="connsiteX14" fmla="*/ 8742997 w 9207636"/>
              <a:gd name="connsiteY14" fmla="*/ 227119 h 6891291"/>
              <a:gd name="connsiteX15" fmla="*/ 7907524 w 9207636"/>
              <a:gd name="connsiteY15" fmla="*/ 222885 h 6891291"/>
              <a:gd name="connsiteX0" fmla="*/ 7875014 w 9207636"/>
              <a:gd name="connsiteY0" fmla="*/ 13336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902540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75014 w 9207636"/>
              <a:gd name="connsiteY0" fmla="*/ 13336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818017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97770 w 9207636"/>
              <a:gd name="connsiteY0" fmla="*/ 4869 h 6899758"/>
              <a:gd name="connsiteX1" fmla="*/ 9204621 w 9207636"/>
              <a:gd name="connsiteY1" fmla="*/ 14526 h 6899758"/>
              <a:gd name="connsiteX2" fmla="*/ 9202455 w 9207636"/>
              <a:gd name="connsiteY2" fmla="*/ 6879935 h 6899758"/>
              <a:gd name="connsiteX3" fmla="*/ 4792 w 9207636"/>
              <a:gd name="connsiteY3" fmla="*/ 6899758 h 6899758"/>
              <a:gd name="connsiteX4" fmla="*/ 6502 w 9207636"/>
              <a:gd name="connsiteY4" fmla="*/ 1379557 h 6899758"/>
              <a:gd name="connsiteX5" fmla="*/ 2796156 w 9207636"/>
              <a:gd name="connsiteY5" fmla="*/ 1351919 h 6899758"/>
              <a:gd name="connsiteX6" fmla="*/ 2799216 w 9207636"/>
              <a:gd name="connsiteY6" fmla="*/ 1044362 h 6899758"/>
              <a:gd name="connsiteX7" fmla="*/ 8903 w 9207636"/>
              <a:gd name="connsiteY7" fmla="*/ 1064020 h 6899758"/>
              <a:gd name="connsiteX8" fmla="*/ 0 w 9207636"/>
              <a:gd name="connsiteY8" fmla="*/ 24051 h 6899758"/>
              <a:gd name="connsiteX9" fmla="*/ 7818017 w 9207636"/>
              <a:gd name="connsiteY9" fmla="*/ 0 h 6899758"/>
              <a:gd name="connsiteX10" fmla="*/ 7902109 w 9207636"/>
              <a:gd name="connsiteY10" fmla="*/ 1380703 h 6899758"/>
              <a:gd name="connsiteX11" fmla="*/ 8086323 w 9207636"/>
              <a:gd name="connsiteY11" fmla="*/ 1565911 h 6899758"/>
              <a:gd name="connsiteX12" fmla="*/ 8089573 w 9207636"/>
              <a:gd name="connsiteY12" fmla="*/ 1392344 h 6899758"/>
              <a:gd name="connsiteX13" fmla="*/ 8741782 w 9207636"/>
              <a:gd name="connsiteY13" fmla="*/ 1390084 h 6899758"/>
              <a:gd name="connsiteX14" fmla="*/ 8742997 w 9207636"/>
              <a:gd name="connsiteY14" fmla="*/ 235586 h 6899758"/>
              <a:gd name="connsiteX15" fmla="*/ 7907524 w 9207636"/>
              <a:gd name="connsiteY15" fmla="*/ 231352 h 6899758"/>
              <a:gd name="connsiteX0" fmla="*/ 7897770 w 9207636"/>
              <a:gd name="connsiteY0" fmla="*/ 9102 h 6903991"/>
              <a:gd name="connsiteX1" fmla="*/ 9204621 w 9207636"/>
              <a:gd name="connsiteY1" fmla="*/ 18759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3849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8759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0292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9102 h 6903991"/>
              <a:gd name="connsiteX1" fmla="*/ 9204621 w 9207636"/>
              <a:gd name="connsiteY1" fmla="*/ 10292 h 6903991"/>
              <a:gd name="connsiteX2" fmla="*/ 9202455 w 9207636"/>
              <a:gd name="connsiteY2" fmla="*/ 6884168 h 6903991"/>
              <a:gd name="connsiteX3" fmla="*/ 4792 w 9207636"/>
              <a:gd name="connsiteY3" fmla="*/ 6903991 h 6903991"/>
              <a:gd name="connsiteX4" fmla="*/ 6502 w 9207636"/>
              <a:gd name="connsiteY4" fmla="*/ 1383790 h 6903991"/>
              <a:gd name="connsiteX5" fmla="*/ 2796156 w 9207636"/>
              <a:gd name="connsiteY5" fmla="*/ 1356152 h 6903991"/>
              <a:gd name="connsiteX6" fmla="*/ 2799216 w 9207636"/>
              <a:gd name="connsiteY6" fmla="*/ 1048595 h 6903991"/>
              <a:gd name="connsiteX7" fmla="*/ 8903 w 9207636"/>
              <a:gd name="connsiteY7" fmla="*/ 1068253 h 6903991"/>
              <a:gd name="connsiteX8" fmla="*/ 0 w 9207636"/>
              <a:gd name="connsiteY8" fmla="*/ 28284 h 6903991"/>
              <a:gd name="connsiteX9" fmla="*/ 7902540 w 9207636"/>
              <a:gd name="connsiteY9" fmla="*/ 0 h 6903991"/>
              <a:gd name="connsiteX10" fmla="*/ 7902109 w 9207636"/>
              <a:gd name="connsiteY10" fmla="*/ 1410336 h 6903991"/>
              <a:gd name="connsiteX11" fmla="*/ 8086323 w 9207636"/>
              <a:gd name="connsiteY11" fmla="*/ 1570144 h 6903991"/>
              <a:gd name="connsiteX12" fmla="*/ 8089573 w 9207636"/>
              <a:gd name="connsiteY12" fmla="*/ 1396577 h 6903991"/>
              <a:gd name="connsiteX13" fmla="*/ 8741782 w 9207636"/>
              <a:gd name="connsiteY13" fmla="*/ 1394317 h 6903991"/>
              <a:gd name="connsiteX14" fmla="*/ 8742997 w 9207636"/>
              <a:gd name="connsiteY14" fmla="*/ 239819 h 6903991"/>
              <a:gd name="connsiteX15" fmla="*/ 7907524 w 9207636"/>
              <a:gd name="connsiteY15" fmla="*/ 235585 h 6903991"/>
              <a:gd name="connsiteX0" fmla="*/ 7897770 w 9207636"/>
              <a:gd name="connsiteY0" fmla="*/ -1 h 6894888"/>
              <a:gd name="connsiteX1" fmla="*/ 9204621 w 9207636"/>
              <a:gd name="connsiteY1" fmla="*/ 1189 h 6894888"/>
              <a:gd name="connsiteX2" fmla="*/ 9202455 w 9207636"/>
              <a:gd name="connsiteY2" fmla="*/ 6875065 h 6894888"/>
              <a:gd name="connsiteX3" fmla="*/ 4792 w 9207636"/>
              <a:gd name="connsiteY3" fmla="*/ 6894888 h 6894888"/>
              <a:gd name="connsiteX4" fmla="*/ 6502 w 9207636"/>
              <a:gd name="connsiteY4" fmla="*/ 1374687 h 6894888"/>
              <a:gd name="connsiteX5" fmla="*/ 2796156 w 9207636"/>
              <a:gd name="connsiteY5" fmla="*/ 1347049 h 6894888"/>
              <a:gd name="connsiteX6" fmla="*/ 2799216 w 9207636"/>
              <a:gd name="connsiteY6" fmla="*/ 1039492 h 6894888"/>
              <a:gd name="connsiteX7" fmla="*/ 8903 w 9207636"/>
              <a:gd name="connsiteY7" fmla="*/ 1059150 h 6894888"/>
              <a:gd name="connsiteX8" fmla="*/ 0 w 9207636"/>
              <a:gd name="connsiteY8" fmla="*/ 19181 h 6894888"/>
              <a:gd name="connsiteX9" fmla="*/ 7902540 w 9207636"/>
              <a:gd name="connsiteY9" fmla="*/ 109430 h 6894888"/>
              <a:gd name="connsiteX10" fmla="*/ 7902109 w 9207636"/>
              <a:gd name="connsiteY10" fmla="*/ 1401233 h 6894888"/>
              <a:gd name="connsiteX11" fmla="*/ 8086323 w 9207636"/>
              <a:gd name="connsiteY11" fmla="*/ 1561041 h 6894888"/>
              <a:gd name="connsiteX12" fmla="*/ 8089573 w 9207636"/>
              <a:gd name="connsiteY12" fmla="*/ 1387474 h 6894888"/>
              <a:gd name="connsiteX13" fmla="*/ 8741782 w 9207636"/>
              <a:gd name="connsiteY13" fmla="*/ 1385214 h 6894888"/>
              <a:gd name="connsiteX14" fmla="*/ 8742997 w 9207636"/>
              <a:gd name="connsiteY14" fmla="*/ 230716 h 6894888"/>
              <a:gd name="connsiteX15" fmla="*/ 7907524 w 9207636"/>
              <a:gd name="connsiteY15" fmla="*/ 226482 h 6894888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16298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42997 w 9207636"/>
              <a:gd name="connsiteY14" fmla="*/ 230717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42997 w 9207636"/>
              <a:gd name="connsiteY14" fmla="*/ 230717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39747 w 9207636"/>
              <a:gd name="connsiteY14" fmla="*/ 234951 h 6894889"/>
              <a:gd name="connsiteX15" fmla="*/ 7907524 w 9207636"/>
              <a:gd name="connsiteY15" fmla="*/ 226483 h 6894889"/>
              <a:gd name="connsiteX0" fmla="*/ 7897770 w 9207636"/>
              <a:gd name="connsiteY0" fmla="*/ 0 h 6894889"/>
              <a:gd name="connsiteX1" fmla="*/ 9204621 w 9207636"/>
              <a:gd name="connsiteY1" fmla="*/ 1190 h 6894889"/>
              <a:gd name="connsiteX2" fmla="*/ 9202455 w 9207636"/>
              <a:gd name="connsiteY2" fmla="*/ 6875066 h 6894889"/>
              <a:gd name="connsiteX3" fmla="*/ 4792 w 9207636"/>
              <a:gd name="connsiteY3" fmla="*/ 6894889 h 6894889"/>
              <a:gd name="connsiteX4" fmla="*/ 6502 w 9207636"/>
              <a:gd name="connsiteY4" fmla="*/ 1374688 h 6894889"/>
              <a:gd name="connsiteX5" fmla="*/ 2796156 w 9207636"/>
              <a:gd name="connsiteY5" fmla="*/ 1347050 h 6894889"/>
              <a:gd name="connsiteX6" fmla="*/ 2799216 w 9207636"/>
              <a:gd name="connsiteY6" fmla="*/ 1039493 h 6894889"/>
              <a:gd name="connsiteX7" fmla="*/ 8903 w 9207636"/>
              <a:gd name="connsiteY7" fmla="*/ 1059151 h 6894889"/>
              <a:gd name="connsiteX8" fmla="*/ 0 w 9207636"/>
              <a:gd name="connsiteY8" fmla="*/ 19182 h 6894889"/>
              <a:gd name="connsiteX9" fmla="*/ 7899289 w 9207636"/>
              <a:gd name="connsiteY9" fmla="*/ 3599 h 6894889"/>
              <a:gd name="connsiteX10" fmla="*/ 7902109 w 9207636"/>
              <a:gd name="connsiteY10" fmla="*/ 1401234 h 6894889"/>
              <a:gd name="connsiteX11" fmla="*/ 8086323 w 9207636"/>
              <a:gd name="connsiteY11" fmla="*/ 1561042 h 6894889"/>
              <a:gd name="connsiteX12" fmla="*/ 8089573 w 9207636"/>
              <a:gd name="connsiteY12" fmla="*/ 1387475 h 6894889"/>
              <a:gd name="connsiteX13" fmla="*/ 8741782 w 9207636"/>
              <a:gd name="connsiteY13" fmla="*/ 1385215 h 6894889"/>
              <a:gd name="connsiteX14" fmla="*/ 8739747 w 9207636"/>
              <a:gd name="connsiteY14" fmla="*/ 234951 h 6894889"/>
              <a:gd name="connsiteX15" fmla="*/ 7894521 w 9207636"/>
              <a:gd name="connsiteY15" fmla="*/ 230716 h 6894889"/>
              <a:gd name="connsiteX0" fmla="*/ 7897770 w 9210437"/>
              <a:gd name="connsiteY0" fmla="*/ 11509 h 6906398"/>
              <a:gd name="connsiteX1" fmla="*/ 9207871 w 9210437"/>
              <a:gd name="connsiteY1" fmla="*/ 0 h 6906398"/>
              <a:gd name="connsiteX2" fmla="*/ 9202455 w 9210437"/>
              <a:gd name="connsiteY2" fmla="*/ 6886575 h 6906398"/>
              <a:gd name="connsiteX3" fmla="*/ 4792 w 9210437"/>
              <a:gd name="connsiteY3" fmla="*/ 6906398 h 6906398"/>
              <a:gd name="connsiteX4" fmla="*/ 6502 w 9210437"/>
              <a:gd name="connsiteY4" fmla="*/ 1386197 h 6906398"/>
              <a:gd name="connsiteX5" fmla="*/ 2796156 w 9210437"/>
              <a:gd name="connsiteY5" fmla="*/ 1358559 h 6906398"/>
              <a:gd name="connsiteX6" fmla="*/ 2799216 w 9210437"/>
              <a:gd name="connsiteY6" fmla="*/ 1051002 h 6906398"/>
              <a:gd name="connsiteX7" fmla="*/ 8903 w 9210437"/>
              <a:gd name="connsiteY7" fmla="*/ 1070660 h 6906398"/>
              <a:gd name="connsiteX8" fmla="*/ 0 w 9210437"/>
              <a:gd name="connsiteY8" fmla="*/ 30691 h 6906398"/>
              <a:gd name="connsiteX9" fmla="*/ 7899289 w 9210437"/>
              <a:gd name="connsiteY9" fmla="*/ 15108 h 6906398"/>
              <a:gd name="connsiteX10" fmla="*/ 7902109 w 9210437"/>
              <a:gd name="connsiteY10" fmla="*/ 1412743 h 6906398"/>
              <a:gd name="connsiteX11" fmla="*/ 8086323 w 9210437"/>
              <a:gd name="connsiteY11" fmla="*/ 1572551 h 6906398"/>
              <a:gd name="connsiteX12" fmla="*/ 8089573 w 9210437"/>
              <a:gd name="connsiteY12" fmla="*/ 1398984 h 6906398"/>
              <a:gd name="connsiteX13" fmla="*/ 8741782 w 9210437"/>
              <a:gd name="connsiteY13" fmla="*/ 1396724 h 6906398"/>
              <a:gd name="connsiteX14" fmla="*/ 8739747 w 9210437"/>
              <a:gd name="connsiteY14" fmla="*/ 246460 h 6906398"/>
              <a:gd name="connsiteX15" fmla="*/ 7894521 w 9210437"/>
              <a:gd name="connsiteY15" fmla="*/ 242225 h 6906398"/>
              <a:gd name="connsiteX0" fmla="*/ 7897770 w 9210437"/>
              <a:gd name="connsiteY0" fmla="*/ 0 h 6894889"/>
              <a:gd name="connsiteX1" fmla="*/ 9207871 w 9210437"/>
              <a:gd name="connsiteY1" fmla="*/ 1191 h 6894889"/>
              <a:gd name="connsiteX2" fmla="*/ 9202455 w 9210437"/>
              <a:gd name="connsiteY2" fmla="*/ 6875066 h 6894889"/>
              <a:gd name="connsiteX3" fmla="*/ 4792 w 9210437"/>
              <a:gd name="connsiteY3" fmla="*/ 6894889 h 6894889"/>
              <a:gd name="connsiteX4" fmla="*/ 6502 w 9210437"/>
              <a:gd name="connsiteY4" fmla="*/ 1374688 h 6894889"/>
              <a:gd name="connsiteX5" fmla="*/ 2796156 w 9210437"/>
              <a:gd name="connsiteY5" fmla="*/ 1347050 h 6894889"/>
              <a:gd name="connsiteX6" fmla="*/ 2799216 w 9210437"/>
              <a:gd name="connsiteY6" fmla="*/ 1039493 h 6894889"/>
              <a:gd name="connsiteX7" fmla="*/ 8903 w 9210437"/>
              <a:gd name="connsiteY7" fmla="*/ 1059151 h 6894889"/>
              <a:gd name="connsiteX8" fmla="*/ 0 w 9210437"/>
              <a:gd name="connsiteY8" fmla="*/ 19182 h 6894889"/>
              <a:gd name="connsiteX9" fmla="*/ 7899289 w 9210437"/>
              <a:gd name="connsiteY9" fmla="*/ 3599 h 6894889"/>
              <a:gd name="connsiteX10" fmla="*/ 7902109 w 9210437"/>
              <a:gd name="connsiteY10" fmla="*/ 1401234 h 6894889"/>
              <a:gd name="connsiteX11" fmla="*/ 8086323 w 9210437"/>
              <a:gd name="connsiteY11" fmla="*/ 1561042 h 6894889"/>
              <a:gd name="connsiteX12" fmla="*/ 8089573 w 9210437"/>
              <a:gd name="connsiteY12" fmla="*/ 1387475 h 6894889"/>
              <a:gd name="connsiteX13" fmla="*/ 8741782 w 9210437"/>
              <a:gd name="connsiteY13" fmla="*/ 1385215 h 6894889"/>
              <a:gd name="connsiteX14" fmla="*/ 8739747 w 9210437"/>
              <a:gd name="connsiteY14" fmla="*/ 234951 h 6894889"/>
              <a:gd name="connsiteX15" fmla="*/ 7894521 w 9210437"/>
              <a:gd name="connsiteY15" fmla="*/ 230716 h 6894889"/>
              <a:gd name="connsiteX0" fmla="*/ 7894519 w 9207186"/>
              <a:gd name="connsiteY0" fmla="*/ 0 h 6894889"/>
              <a:gd name="connsiteX1" fmla="*/ 9204620 w 9207186"/>
              <a:gd name="connsiteY1" fmla="*/ 1191 h 6894889"/>
              <a:gd name="connsiteX2" fmla="*/ 9199204 w 9207186"/>
              <a:gd name="connsiteY2" fmla="*/ 6875066 h 6894889"/>
              <a:gd name="connsiteX3" fmla="*/ 1541 w 9207186"/>
              <a:gd name="connsiteY3" fmla="*/ 6894889 h 6894889"/>
              <a:gd name="connsiteX4" fmla="*/ 3251 w 9207186"/>
              <a:gd name="connsiteY4" fmla="*/ 1374688 h 6894889"/>
              <a:gd name="connsiteX5" fmla="*/ 2792905 w 9207186"/>
              <a:gd name="connsiteY5" fmla="*/ 1347050 h 6894889"/>
              <a:gd name="connsiteX6" fmla="*/ 2795965 w 9207186"/>
              <a:gd name="connsiteY6" fmla="*/ 1039493 h 6894889"/>
              <a:gd name="connsiteX7" fmla="*/ 5652 w 9207186"/>
              <a:gd name="connsiteY7" fmla="*/ 1059151 h 6894889"/>
              <a:gd name="connsiteX8" fmla="*/ 0 w 9207186"/>
              <a:gd name="connsiteY8" fmla="*/ 10716 h 6894889"/>
              <a:gd name="connsiteX9" fmla="*/ 7896038 w 9207186"/>
              <a:gd name="connsiteY9" fmla="*/ 3599 h 6894889"/>
              <a:gd name="connsiteX10" fmla="*/ 7898858 w 9207186"/>
              <a:gd name="connsiteY10" fmla="*/ 1401234 h 6894889"/>
              <a:gd name="connsiteX11" fmla="*/ 8083072 w 9207186"/>
              <a:gd name="connsiteY11" fmla="*/ 1561042 h 6894889"/>
              <a:gd name="connsiteX12" fmla="*/ 8086322 w 9207186"/>
              <a:gd name="connsiteY12" fmla="*/ 1387475 h 6894889"/>
              <a:gd name="connsiteX13" fmla="*/ 8738531 w 9207186"/>
              <a:gd name="connsiteY13" fmla="*/ 1385215 h 6894889"/>
              <a:gd name="connsiteX14" fmla="*/ 8736496 w 9207186"/>
              <a:gd name="connsiteY14" fmla="*/ 234951 h 6894889"/>
              <a:gd name="connsiteX15" fmla="*/ 7891270 w 9207186"/>
              <a:gd name="connsiteY15" fmla="*/ 230716 h 6894889"/>
              <a:gd name="connsiteX0" fmla="*/ 7894519 w 9207186"/>
              <a:gd name="connsiteY0" fmla="*/ 4868 h 6899757"/>
              <a:gd name="connsiteX1" fmla="*/ 9204620 w 9207186"/>
              <a:gd name="connsiteY1" fmla="*/ 6059 h 6899757"/>
              <a:gd name="connsiteX2" fmla="*/ 9199204 w 9207186"/>
              <a:gd name="connsiteY2" fmla="*/ 6879934 h 6899757"/>
              <a:gd name="connsiteX3" fmla="*/ 1541 w 9207186"/>
              <a:gd name="connsiteY3" fmla="*/ 6899757 h 6899757"/>
              <a:gd name="connsiteX4" fmla="*/ 3251 w 9207186"/>
              <a:gd name="connsiteY4" fmla="*/ 1379556 h 6899757"/>
              <a:gd name="connsiteX5" fmla="*/ 2792905 w 9207186"/>
              <a:gd name="connsiteY5" fmla="*/ 1351918 h 6899757"/>
              <a:gd name="connsiteX6" fmla="*/ 2795965 w 9207186"/>
              <a:gd name="connsiteY6" fmla="*/ 1044361 h 6899757"/>
              <a:gd name="connsiteX7" fmla="*/ 5652 w 9207186"/>
              <a:gd name="connsiteY7" fmla="*/ 1064019 h 6899757"/>
              <a:gd name="connsiteX8" fmla="*/ 0 w 9207186"/>
              <a:gd name="connsiteY8" fmla="*/ 15584 h 6899757"/>
              <a:gd name="connsiteX9" fmla="*/ 7899289 w 9207186"/>
              <a:gd name="connsiteY9" fmla="*/ 0 h 6899757"/>
              <a:gd name="connsiteX10" fmla="*/ 7898858 w 9207186"/>
              <a:gd name="connsiteY10" fmla="*/ 1406102 h 6899757"/>
              <a:gd name="connsiteX11" fmla="*/ 8083072 w 9207186"/>
              <a:gd name="connsiteY11" fmla="*/ 1565910 h 6899757"/>
              <a:gd name="connsiteX12" fmla="*/ 8086322 w 9207186"/>
              <a:gd name="connsiteY12" fmla="*/ 1392343 h 6899757"/>
              <a:gd name="connsiteX13" fmla="*/ 8738531 w 9207186"/>
              <a:gd name="connsiteY13" fmla="*/ 1390083 h 6899757"/>
              <a:gd name="connsiteX14" fmla="*/ 8736496 w 9207186"/>
              <a:gd name="connsiteY14" fmla="*/ 239819 h 6899757"/>
              <a:gd name="connsiteX15" fmla="*/ 7891270 w 9207186"/>
              <a:gd name="connsiteY15" fmla="*/ 235584 h 6899757"/>
              <a:gd name="connsiteX0" fmla="*/ 7894519 w 9207186"/>
              <a:gd name="connsiteY0" fmla="*/ 4868 h 6899757"/>
              <a:gd name="connsiteX1" fmla="*/ 9204620 w 9207186"/>
              <a:gd name="connsiteY1" fmla="*/ 6059 h 6899757"/>
              <a:gd name="connsiteX2" fmla="*/ 9199204 w 9207186"/>
              <a:gd name="connsiteY2" fmla="*/ 6879934 h 6899757"/>
              <a:gd name="connsiteX3" fmla="*/ 1541 w 9207186"/>
              <a:gd name="connsiteY3" fmla="*/ 6899757 h 6899757"/>
              <a:gd name="connsiteX4" fmla="*/ 3251 w 9207186"/>
              <a:gd name="connsiteY4" fmla="*/ 1379556 h 6899757"/>
              <a:gd name="connsiteX5" fmla="*/ 2792905 w 9207186"/>
              <a:gd name="connsiteY5" fmla="*/ 1351918 h 6899757"/>
              <a:gd name="connsiteX6" fmla="*/ 2795965 w 9207186"/>
              <a:gd name="connsiteY6" fmla="*/ 1044361 h 6899757"/>
              <a:gd name="connsiteX7" fmla="*/ 5652 w 9207186"/>
              <a:gd name="connsiteY7" fmla="*/ 1064019 h 6899757"/>
              <a:gd name="connsiteX8" fmla="*/ 0 w 9207186"/>
              <a:gd name="connsiteY8" fmla="*/ 15584 h 6899757"/>
              <a:gd name="connsiteX9" fmla="*/ 7899289 w 9207186"/>
              <a:gd name="connsiteY9" fmla="*/ 0 h 6899757"/>
              <a:gd name="connsiteX10" fmla="*/ 7898858 w 9207186"/>
              <a:gd name="connsiteY10" fmla="*/ 1406102 h 6899757"/>
              <a:gd name="connsiteX11" fmla="*/ 8083072 w 9207186"/>
              <a:gd name="connsiteY11" fmla="*/ 1565910 h 6899757"/>
              <a:gd name="connsiteX12" fmla="*/ 8086322 w 9207186"/>
              <a:gd name="connsiteY12" fmla="*/ 1392343 h 6899757"/>
              <a:gd name="connsiteX13" fmla="*/ 8738531 w 9207186"/>
              <a:gd name="connsiteY13" fmla="*/ 1390083 h 6899757"/>
              <a:gd name="connsiteX14" fmla="*/ 8736496 w 9207186"/>
              <a:gd name="connsiteY14" fmla="*/ 239819 h 6899757"/>
              <a:gd name="connsiteX15" fmla="*/ 7897772 w 9207186"/>
              <a:gd name="connsiteY15" fmla="*/ 244051 h 6899757"/>
              <a:gd name="connsiteX0" fmla="*/ 7894519 w 9207186"/>
              <a:gd name="connsiteY0" fmla="*/ 4868 h 6899757"/>
              <a:gd name="connsiteX1" fmla="*/ 9204620 w 9207186"/>
              <a:gd name="connsiteY1" fmla="*/ 6059 h 6899757"/>
              <a:gd name="connsiteX2" fmla="*/ 9199204 w 9207186"/>
              <a:gd name="connsiteY2" fmla="*/ 6879934 h 6899757"/>
              <a:gd name="connsiteX3" fmla="*/ 1541 w 9207186"/>
              <a:gd name="connsiteY3" fmla="*/ 6899757 h 6899757"/>
              <a:gd name="connsiteX4" fmla="*/ 3251 w 9207186"/>
              <a:gd name="connsiteY4" fmla="*/ 1379556 h 6899757"/>
              <a:gd name="connsiteX5" fmla="*/ 2792905 w 9207186"/>
              <a:gd name="connsiteY5" fmla="*/ 1351918 h 6899757"/>
              <a:gd name="connsiteX6" fmla="*/ 2795965 w 9207186"/>
              <a:gd name="connsiteY6" fmla="*/ 1044361 h 6899757"/>
              <a:gd name="connsiteX7" fmla="*/ 5652 w 9207186"/>
              <a:gd name="connsiteY7" fmla="*/ 1064019 h 6899757"/>
              <a:gd name="connsiteX8" fmla="*/ 0 w 9207186"/>
              <a:gd name="connsiteY8" fmla="*/ 15584 h 6899757"/>
              <a:gd name="connsiteX9" fmla="*/ 7899289 w 9207186"/>
              <a:gd name="connsiteY9" fmla="*/ 0 h 6899757"/>
              <a:gd name="connsiteX10" fmla="*/ 7898858 w 9207186"/>
              <a:gd name="connsiteY10" fmla="*/ 1406102 h 6899757"/>
              <a:gd name="connsiteX11" fmla="*/ 8083072 w 9207186"/>
              <a:gd name="connsiteY11" fmla="*/ 1553210 h 6899757"/>
              <a:gd name="connsiteX12" fmla="*/ 8086322 w 9207186"/>
              <a:gd name="connsiteY12" fmla="*/ 1392343 h 6899757"/>
              <a:gd name="connsiteX13" fmla="*/ 8738531 w 9207186"/>
              <a:gd name="connsiteY13" fmla="*/ 1390083 h 6899757"/>
              <a:gd name="connsiteX14" fmla="*/ 8736496 w 9207186"/>
              <a:gd name="connsiteY14" fmla="*/ 239819 h 6899757"/>
              <a:gd name="connsiteX15" fmla="*/ 7897772 w 9207186"/>
              <a:gd name="connsiteY15" fmla="*/ 244051 h 689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07186" h="6899757">
                <a:moveTo>
                  <a:pt x="7894519" y="4868"/>
                </a:moveTo>
                <a:lnTo>
                  <a:pt x="9204620" y="6059"/>
                </a:lnTo>
                <a:cubicBezTo>
                  <a:pt x="9213289" y="1662351"/>
                  <a:pt x="9197037" y="5226817"/>
                  <a:pt x="9199204" y="6879934"/>
                </a:cubicBezTo>
                <a:lnTo>
                  <a:pt x="1541" y="6899757"/>
                </a:lnTo>
                <a:cubicBezTo>
                  <a:pt x="-701" y="5633307"/>
                  <a:pt x="5493" y="2646006"/>
                  <a:pt x="3251" y="1379556"/>
                </a:cubicBezTo>
                <a:lnTo>
                  <a:pt x="2792905" y="1351918"/>
                </a:lnTo>
                <a:cubicBezTo>
                  <a:pt x="2793925" y="1236496"/>
                  <a:pt x="2794945" y="1159783"/>
                  <a:pt x="2795965" y="1044361"/>
                </a:cubicBezTo>
                <a:lnTo>
                  <a:pt x="5652" y="1064019"/>
                </a:lnTo>
                <a:cubicBezTo>
                  <a:pt x="3485" y="727443"/>
                  <a:pt x="2167" y="352160"/>
                  <a:pt x="0" y="15584"/>
                </a:cubicBezTo>
                <a:lnTo>
                  <a:pt x="7899289" y="0"/>
                </a:lnTo>
                <a:cubicBezTo>
                  <a:pt x="7899074" y="685059"/>
                  <a:pt x="7900157" y="696172"/>
                  <a:pt x="7898858" y="1406102"/>
                </a:cubicBezTo>
                <a:lnTo>
                  <a:pt x="8083072" y="1553210"/>
                </a:lnTo>
                <a:cubicBezTo>
                  <a:pt x="8078557" y="1439968"/>
                  <a:pt x="8087677" y="1391020"/>
                  <a:pt x="8086322" y="1392343"/>
                </a:cubicBezTo>
                <a:lnTo>
                  <a:pt x="8738531" y="1390083"/>
                </a:lnTo>
                <a:cubicBezTo>
                  <a:pt x="8737989" y="1226571"/>
                  <a:pt x="8738528" y="241804"/>
                  <a:pt x="8736496" y="239819"/>
                </a:cubicBezTo>
                <a:lnTo>
                  <a:pt x="7897772" y="244051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9324554" y="3705876"/>
            <a:ext cx="1606879" cy="1437624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b-NO" sz="900" i="1" dirty="0">
                <a:solidFill>
                  <a:schemeClr val="bg1">
                    <a:lumMod val="50000"/>
                  </a:schemeClr>
                </a:solidFill>
              </a:rPr>
              <a:t>Blir teksten uleselig </a:t>
            </a:r>
            <a:r>
              <a:rPr lang="nb-NO" sz="900" i="1" dirty="0" err="1">
                <a:solidFill>
                  <a:schemeClr val="bg1">
                    <a:lumMod val="50000"/>
                  </a:schemeClr>
                </a:solidFill>
              </a:rPr>
              <a:t>pga</a:t>
            </a: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 dårlig kontrast med bakgrunnsbilde</a:t>
            </a:r>
            <a:b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900" i="1" baseline="0" dirty="0">
                <a:solidFill>
                  <a:schemeClr val="bg1">
                    <a:lumMod val="50000"/>
                  </a:schemeClr>
                </a:solidFill>
              </a:rPr>
              <a:t>– justeres gjennomsiktigheten i den hvite transparente boksen. Dette gjøres under ’Format’</a:t>
            </a:r>
            <a:endParaRPr lang="nb-N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Rett linje 3"/>
          <p:cNvCxnSpPr/>
          <p:nvPr userDrawn="1"/>
        </p:nvCxnSpPr>
        <p:spPr>
          <a:xfrm flipH="1">
            <a:off x="9178380" y="3705876"/>
            <a:ext cx="1764704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 flipH="1">
            <a:off x="9178380" y="5138154"/>
            <a:ext cx="1764704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" y="3703440"/>
            <a:ext cx="8982082" cy="1440060"/>
          </a:xfrm>
          <a:solidFill>
            <a:schemeClr val="bg1">
              <a:alpha val="62000"/>
            </a:schemeClr>
          </a:solidFill>
          <a:ln>
            <a:noFill/>
          </a:ln>
        </p:spPr>
        <p:txBody>
          <a:bodyPr rIns="72000" bIns="72000" anchor="b"/>
          <a:lstStyle>
            <a:lvl1pPr marL="0" indent="0" algn="r">
              <a:buNone/>
              <a:defRPr sz="675" i="1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dirty="0"/>
              <a:t>Juster ’gjennomsiktighet’ under ’Format’ 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44199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ctrTitle"/>
          </p:nvPr>
        </p:nvSpPr>
        <p:spPr>
          <a:xfrm>
            <a:off x="646698" y="3813890"/>
            <a:ext cx="8173774" cy="560883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46051"/>
            <a:ext cx="8172472" cy="2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350"/>
              </a:lnSpc>
              <a:spcBef>
                <a:spcPts val="0"/>
              </a:spcBef>
              <a:buNone/>
              <a:defRPr sz="1125" cap="all" baseline="0">
                <a:solidFill>
                  <a:srgbClr val="112C3C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SETT INN FORNAVN OG ETTERNAVN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72" y="4708211"/>
            <a:ext cx="899663" cy="239837"/>
          </a:xfrm>
          <a:prstGeom prst="rect">
            <a:avLst/>
          </a:prstGeom>
        </p:spPr>
        <p:txBody>
          <a:bodyPr/>
          <a:lstStyle>
            <a:lvl1pPr algn="l">
              <a:lnSpc>
                <a:spcPts val="1350"/>
              </a:lnSpc>
              <a:defRPr sz="1125">
                <a:solidFill>
                  <a:srgbClr val="112C3C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703" y="4711703"/>
            <a:ext cx="7200799" cy="235017"/>
          </a:xfrm>
        </p:spPr>
        <p:txBody>
          <a:bodyPr/>
          <a:lstStyle>
            <a:lvl1pPr marL="0" indent="0">
              <a:buNone/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dirty="0"/>
              <a:t>Sett inn sted, eventuell tema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201881"/>
            <a:ext cx="8229600" cy="339274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834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546D921-0299-324C-98EC-24AA3463F2B4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201881"/>
            <a:ext cx="6203032" cy="339274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4248" y="1193800"/>
            <a:ext cx="1885372" cy="3409950"/>
          </a:xfrm>
          <a:solidFill>
            <a:schemeClr val="tx2"/>
          </a:solidFill>
          <a:ln>
            <a:noFill/>
          </a:ln>
          <a:effectLst/>
        </p:spPr>
        <p:txBody>
          <a:bodyPr lIns="108000" tIns="108000" rIns="108000" bIns="108000">
            <a:noAutofit/>
          </a:bodyPr>
          <a:lstStyle>
            <a:lvl1pPr marL="134533" indent="-134533">
              <a:buClr>
                <a:schemeClr val="bg1"/>
              </a:buClr>
              <a:buFont typeface="Lucida Grande"/>
              <a:buChar char="–"/>
              <a:tabLst/>
              <a:defRPr sz="1050"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 marL="663136" indent="-257159"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Klikk for å legge inn tekst i </a:t>
            </a:r>
            <a:r>
              <a:rPr lang="nb-NO" noProof="0" dirty="0" err="1"/>
              <a:t>faktaboksen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770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8502969-D4D9-294A-9C4F-AF239C735138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201881"/>
            <a:ext cx="3970784" cy="3392742"/>
          </a:xfrm>
        </p:spPr>
        <p:txBody>
          <a:bodyPr>
            <a:noAutofit/>
          </a:bodyPr>
          <a:lstStyle>
            <a:lvl1pPr marL="204775" indent="-204775">
              <a:buFont typeface="Lucida Grande"/>
              <a:buChar char="–"/>
              <a:defRPr sz="1800"/>
            </a:lvl1pPr>
            <a:lvl2pPr marL="338116" indent="-134533">
              <a:buFont typeface="Arial"/>
              <a:buChar char="•"/>
              <a:defRPr sz="1500"/>
            </a:lvl2pPr>
            <a:lvl3pPr marL="40597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17365" y="1201881"/>
            <a:ext cx="3970784" cy="3392742"/>
          </a:xfrm>
        </p:spPr>
        <p:txBody>
          <a:bodyPr>
            <a:noAutofit/>
          </a:bodyPr>
          <a:lstStyle>
            <a:lvl1pPr marL="204775" indent="-204775">
              <a:buFont typeface="Lucida Grande"/>
              <a:buChar char="–"/>
              <a:defRPr sz="1800"/>
            </a:lvl1pPr>
            <a:lvl2pPr marL="338116" indent="-134533">
              <a:buFont typeface="Arial"/>
              <a:buChar char="•"/>
              <a:defRPr sz="1500"/>
            </a:lvl2pPr>
            <a:lvl3pPr marL="40597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7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6001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68" y="161554"/>
            <a:ext cx="820346" cy="99414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2438" y="1"/>
            <a:ext cx="7215906" cy="868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820472" y="4888934"/>
            <a:ext cx="326172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rgbClr val="3D567F"/>
                </a:solidFill>
              </a:defRPr>
            </a:lvl1pPr>
          </a:lstStyle>
          <a:p>
            <a:fld id="{621A719E-994D-4E28-8422-9EFBFEFA7B19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7236296" y="4888934"/>
            <a:ext cx="145209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rgbClr val="3D567F"/>
                </a:solidFill>
              </a:defRPr>
            </a:lvl1pPr>
          </a:lstStyle>
          <a:p>
            <a:fld id="{A4479370-1F63-1242-9F60-527795C16B5F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2438" y="4888934"/>
            <a:ext cx="6711850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rgbClr val="3D567F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36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6" r:id="rId3"/>
    <p:sldLayoutId id="2147483685" r:id="rId4"/>
    <p:sldLayoutId id="2147483691" r:id="rId5"/>
    <p:sldLayoutId id="2147483689" r:id="rId6"/>
    <p:sldLayoutId id="2147483663" r:id="rId7"/>
    <p:sldLayoutId id="2147483688" r:id="rId8"/>
    <p:sldLayoutId id="2147483666" r:id="rId9"/>
    <p:sldLayoutId id="2147483667" r:id="rId10"/>
    <p:sldLayoutId id="2147483677" r:id="rId11"/>
    <p:sldLayoutId id="2147483678" r:id="rId12"/>
    <p:sldLayoutId id="2147483679" r:id="rId13"/>
    <p:sldLayoutId id="2147483686" r:id="rId14"/>
    <p:sldLayoutId id="2147483668" r:id="rId15"/>
    <p:sldLayoutId id="2147483669" r:id="rId16"/>
    <p:sldLayoutId id="2147483692" r:id="rId17"/>
    <p:sldLayoutId id="2147483681" r:id="rId18"/>
    <p:sldLayoutId id="2147483671" r:id="rId19"/>
    <p:sldLayoutId id="2147483683" r:id="rId20"/>
    <p:sldLayoutId id="2147483682" r:id="rId21"/>
    <p:sldLayoutId id="2147483670" r:id="rId22"/>
    <p:sldLayoutId id="2147483680" r:id="rId23"/>
    <p:sldLayoutId id="2147483684" r:id="rId24"/>
    <p:sldLayoutId id="2147483673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l" defTabSz="685756" rtl="0" eaLnBrk="1" latinLnBrk="0" hangingPunct="1">
        <a:lnSpc>
          <a:spcPts val="2550"/>
        </a:lnSpc>
        <a:spcBef>
          <a:spcPct val="0"/>
        </a:spcBef>
        <a:buNone/>
        <a:defRPr sz="225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3584" indent="-203584" algn="l" defTabSz="685756" rtl="0" eaLnBrk="1" latinLnBrk="0" hangingPunct="1">
        <a:lnSpc>
          <a:spcPct val="100000"/>
        </a:lnSpc>
        <a:spcBef>
          <a:spcPts val="450"/>
        </a:spcBef>
        <a:spcAft>
          <a:spcPts val="300"/>
        </a:spcAft>
        <a:buClr>
          <a:schemeClr val="accent4"/>
        </a:buClr>
        <a:buSzPct val="100000"/>
        <a:buFont typeface="Lucida Grande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8116" indent="-134533" algn="l" defTabSz="685756" rtl="0" eaLnBrk="1" latinLnBrk="0" hangingPunct="1">
        <a:lnSpc>
          <a:spcPct val="100000"/>
        </a:lnSpc>
        <a:spcBef>
          <a:spcPts val="450"/>
        </a:spcBef>
        <a:buClr>
          <a:schemeClr val="accent4"/>
        </a:buClr>
        <a:buSzPct val="70000"/>
        <a:buFont typeface="Arial"/>
        <a:buChar char="•"/>
        <a:defRPr sz="1500" b="0" kern="1200" baseline="0">
          <a:solidFill>
            <a:schemeClr val="tx1"/>
          </a:solidFill>
          <a:latin typeface="Calibri"/>
          <a:ea typeface="+mn-ea"/>
          <a:cs typeface="+mn-cs"/>
        </a:defRPr>
      </a:lvl2pPr>
      <a:lvl3pPr marL="535747" indent="-128579" algn="l" defTabSz="685756" rtl="0" eaLnBrk="1" latinLnBrk="0" hangingPunct="1">
        <a:lnSpc>
          <a:spcPct val="100000"/>
        </a:lnSpc>
        <a:spcBef>
          <a:spcPts val="450"/>
        </a:spcBef>
        <a:buClr>
          <a:schemeClr val="accent4"/>
        </a:buClr>
        <a:buSzPct val="70000"/>
        <a:buFont typeface="Arial"/>
        <a:buChar char="•"/>
        <a:defRPr sz="1500" b="0" kern="1200" baseline="0">
          <a:solidFill>
            <a:srgbClr val="112C3C"/>
          </a:solidFill>
          <a:latin typeface="+mn-lt"/>
          <a:ea typeface="+mn-ea"/>
          <a:cs typeface="+mn-cs"/>
        </a:defRPr>
      </a:lvl3pPr>
      <a:lvl4pPr marL="405976" indent="0" algn="l" defTabSz="685756" rtl="0" eaLnBrk="1" latinLnBrk="0" hangingPunct="1">
        <a:lnSpc>
          <a:spcPct val="100000"/>
        </a:lnSpc>
        <a:spcBef>
          <a:spcPts val="450"/>
        </a:spcBef>
        <a:buFont typeface="Lucida Grande"/>
        <a:buNone/>
        <a:defRPr sz="1500" b="0" i="0" kern="1200" baseline="0">
          <a:solidFill>
            <a:srgbClr val="112C3C"/>
          </a:solidFill>
          <a:latin typeface="+mn-lt"/>
          <a:ea typeface="+mn-ea"/>
          <a:cs typeface="+mn-cs"/>
        </a:defRPr>
      </a:lvl4pPr>
      <a:lvl5pPr marL="663136" marR="0" indent="-257159" algn="l" defTabSz="685756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4"/>
        </a:buClr>
        <a:buSzPct val="70000"/>
        <a:buFont typeface="Arial"/>
        <a:buChar char="•"/>
        <a:tabLst/>
        <a:defRPr sz="1500" kern="1200" baseline="0">
          <a:solidFill>
            <a:srgbClr val="112C3C"/>
          </a:solidFill>
          <a:latin typeface="+mn-lt"/>
          <a:ea typeface="+mn-ea"/>
          <a:cs typeface="+mn-cs"/>
        </a:defRPr>
      </a:lvl5pPr>
      <a:lvl6pPr marL="0" indent="-215986" algn="l" defTabSz="685756" rtl="0" eaLnBrk="1" latinLnBrk="0" hangingPunct="1">
        <a:lnSpc>
          <a:spcPts val="1500"/>
        </a:lnSpc>
        <a:spcBef>
          <a:spcPct val="20000"/>
        </a:spcBef>
        <a:buClr>
          <a:schemeClr val="accent4"/>
        </a:buClr>
        <a:buFont typeface="Lucida Grande"/>
        <a:buChar char="&gt;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609560" indent="-203584" algn="l" defTabSz="685756" rtl="0" eaLnBrk="1" latinLnBrk="0" hangingPunct="1">
        <a:lnSpc>
          <a:spcPct val="100000"/>
        </a:lnSpc>
        <a:spcBef>
          <a:spcPts val="450"/>
        </a:spcBef>
        <a:buClr>
          <a:schemeClr val="tx1"/>
        </a:buClr>
        <a:buFont typeface="Lucida Grande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0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7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171-1537-49C4-91A8-C1F48582F95C}" type="datetimeFigureOut">
              <a:rPr lang="nb-NO" smtClean="0"/>
              <a:t>22.06.2016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A466-6522-4451-B3ED-14DF039D9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94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ett.brreg.no/no/Altinn-API/Registrerin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dibk/fb-testmotor" TargetMode="External"/><Relationship Id="rId2" Type="http://schemas.openxmlformats.org/officeDocument/2006/relationships/hyperlink" Target="https://fellesbygg.dibk.no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api/help" TargetMode="External"/><Relationship Id="rId2" Type="http://schemas.openxmlformats.org/officeDocument/2006/relationships/hyperlink" Target="https://tt02.altinn.basefarm.net/Pages/ExternalAuthentication/Redirect.aspx?returnUrl=https://fellesbygg.dibk.no/Skjem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inn.no/api/Help/Api/GET-reportees_showConsentReportee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inn.no/api/Help/Api/PUT-who-Messages-messageId_language_complete_sig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t02.altinn.basefarm.net/api/metadata/formtask/%7bServiceCode%7d/%7bServiceEditionCode%7d" TargetMode="External"/><Relationship Id="rId2" Type="http://schemas.openxmlformats.org/officeDocument/2006/relationships/hyperlink" Target="https://www.altinn.no/api/Help/Api/GET-metadata-formtask-serviceCode-serviceEditionCode_langu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t02.altinn.basefarm.net/api/metadata/formtask/4373/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urs.kommit.no/mod/page/view.php?id=2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urs.kommit.no/mod/page/view.php?id=1803&amp;description=1&amp;nonav=1" TargetMode="Externa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t02.altinn.basefarm.net/api/metadata/formtask/4397/1/forms/1/1/xsd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register.geonorge.no/subregister/kodelister/direktoratet-for-byggkvalitet/byggesoknad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geonorge.no/subregister/byggesoknad/direktoratet-for-byggkvalitet/dispensasjonstyp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inn.no/api/Help/Api/POST-who-Messages_language_complete_sig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api/Help/Api/GET-who-Messages_language" TargetMode="External"/><Relationship Id="rId7" Type="http://schemas.openxmlformats.org/officeDocument/2006/relationships/hyperlink" Target="https://tt02.altinn.basefarm.net/api/my/messages/a3463558/forms/2333926/formdata" TargetMode="External"/><Relationship Id="rId2" Type="http://schemas.openxmlformats.org/officeDocument/2006/relationships/hyperlink" Target="https://www.altinn.no/api/Help/Api/POST-who-Messages_language_complete_sig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t02.altinn.basefarm.net/api/" TargetMode="External"/><Relationship Id="rId5" Type="http://schemas.openxmlformats.org/officeDocument/2006/relationships/hyperlink" Target="https://tt02.altinn.basefarm.net/api/my/Messages/a3463558?language=1044" TargetMode="External"/><Relationship Id="rId4" Type="http://schemas.openxmlformats.org/officeDocument/2006/relationships/hyperlink" Target="https://www.altinn.no/api/Help/Api/GET-who-Messages-messageId_languag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 i gang med Fellestjenester Bygg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DiBK Frokostseminar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2016-06-22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069766" y="196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1475656" y="4710620"/>
            <a:ext cx="7200799" cy="235017"/>
          </a:xfrm>
        </p:spPr>
        <p:txBody>
          <a:bodyPr/>
          <a:lstStyle/>
          <a:p>
            <a:r>
              <a:rPr lang="nb-NO" dirty="0"/>
              <a:t>KS Agenda møtesenter</a:t>
            </a:r>
          </a:p>
        </p:txBody>
      </p:sp>
    </p:spTree>
    <p:extLst>
      <p:ext uri="{BB962C8B-B14F-4D97-AF65-F5344CB8AC3E}">
        <p14:creationId xmlns:p14="http://schemas.microsoft.com/office/powerpoint/2010/main" val="10398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for å ta i bruk Fellestjenester Bygg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Direktoratet for Byggkvalitet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Tjenestekonsesjon</a:t>
            </a:r>
            <a:endParaRPr lang="nb-NO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Altinn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API-nøkkel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Whitelisting av domene for applikasjonen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Testbrukere for </a:t>
            </a:r>
            <a:r>
              <a:rPr lang="nb-NO" sz="1600" dirty="0" err="1"/>
              <a:t>Altinns</a:t>
            </a:r>
            <a:r>
              <a:rPr lang="nb-NO" sz="1600" dirty="0"/>
              <a:t> testmiljø TT02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b-NO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https://altinnett.brreg.no/no/Altinn-API/Registrering/</a:t>
            </a:r>
            <a:endParaRPr lang="nb-NO" dirty="0"/>
          </a:p>
          <a:p>
            <a:pPr lvl="2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Innsendingstjenester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997752" y="1427901"/>
            <a:ext cx="3369008" cy="2887970"/>
          </a:xfrm>
        </p:spPr>
        <p:txBody>
          <a:bodyPr vert="horz" wrap="square" lIns="54000" tIns="0" rIns="0" bIns="0" rtlCol="0">
            <a:spAutoFit/>
          </a:bodyPr>
          <a:lstStyle/>
          <a:p>
            <a:r>
              <a:rPr lang="nb-NO" dirty="0">
                <a:solidFill>
                  <a:schemeClr val="accent5"/>
                </a:solidFill>
              </a:rPr>
              <a:t>Altinn Innsendingstjeneste</a:t>
            </a:r>
            <a:r>
              <a:rPr lang="nb-NO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Brukes til å sende data fra et sluttbrukersystem til en tjenesteeier (DiBK)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Sikker innlogging gjennom ID-porten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Data validering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Elektronisk signering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PDF skjema generering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Videresending, kvittering, arkiv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5" name="Avrundet rektangel 14"/>
          <p:cNvSpPr/>
          <p:nvPr/>
        </p:nvSpPr>
        <p:spPr>
          <a:xfrm>
            <a:off x="2418919" y="1652044"/>
            <a:ext cx="2239860" cy="2265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6" name="Picture 4" descr="Altin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83" y="1727428"/>
            <a:ext cx="897137" cy="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id.difi.no/sites/eid/files/styles/thumbnail/public/id-porten.png?itok=UdHo0l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1" y="3474027"/>
            <a:ext cx="317756" cy="3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tt linje 17"/>
          <p:cNvCxnSpPr/>
          <p:nvPr/>
        </p:nvCxnSpPr>
        <p:spPr>
          <a:xfrm>
            <a:off x="2079946" y="1652044"/>
            <a:ext cx="0" cy="226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869744" y="3917071"/>
            <a:ext cx="490006" cy="438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nb-NO" sz="900" dirty="0"/>
              <a:t>Altinn</a:t>
            </a:r>
            <a:endParaRPr lang="nb-NO" sz="1350" dirty="0"/>
          </a:p>
          <a:p>
            <a:pPr algn="ctr"/>
            <a:r>
              <a:rPr lang="nb-NO" sz="1350" dirty="0"/>
              <a:t>API</a:t>
            </a:r>
          </a:p>
        </p:txBody>
      </p:sp>
      <p:graphicFrame>
        <p:nvGraphicFramePr>
          <p:cNvPr id="20" name="Tabell 19"/>
          <p:cNvGraphicFramePr>
            <a:graphicFrameLocks noGrp="1"/>
          </p:cNvGraphicFramePr>
          <p:nvPr>
            <p:extLst/>
          </p:nvPr>
        </p:nvGraphicFramePr>
        <p:xfrm>
          <a:off x="2732418" y="2287752"/>
          <a:ext cx="1612862" cy="99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93">
                  <a:extLst>
                    <a:ext uri="{9D8B030D-6E8A-4147-A177-3AD203B41FA5}">
                      <a16:colId xmlns:a16="http://schemas.microsoft.com/office/drawing/2014/main" val="1025983450"/>
                    </a:ext>
                  </a:extLst>
                </a:gridCol>
                <a:gridCol w="354858">
                  <a:extLst>
                    <a:ext uri="{9D8B030D-6E8A-4147-A177-3AD203B41FA5}">
                      <a16:colId xmlns:a16="http://schemas.microsoft.com/office/drawing/2014/main" val="30830433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76832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nb-NO" sz="500" dirty="0"/>
                        <a:t>Service</a:t>
                      </a:r>
                    </a:p>
                    <a:p>
                      <a:r>
                        <a:rPr lang="nb-NO" sz="500" baseline="0" dirty="0"/>
                        <a:t>Code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Service</a:t>
                      </a:r>
                    </a:p>
                    <a:p>
                      <a:r>
                        <a:rPr lang="nb-NO" sz="500" dirty="0"/>
                        <a:t>Edition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Skjema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4867189"/>
                  </a:ext>
                </a:extLst>
              </a:tr>
              <a:tr h="153002"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4373 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Tiltak uten ansvarsrett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4388426"/>
                  </a:ext>
                </a:extLst>
              </a:tr>
              <a:tr h="153002"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4397 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Søknad om rammetillatelse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7451583"/>
                  </a:ext>
                </a:extLst>
              </a:tr>
              <a:tr h="153002"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4398 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Gjennomføringsplan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1708436"/>
                  </a:ext>
                </a:extLst>
              </a:tr>
              <a:tr h="153002"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4399 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Midlertidig brukstillatelse</a:t>
                      </a:r>
                      <a:endParaRPr lang="nb-NO" sz="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4956991"/>
                  </a:ext>
                </a:extLst>
              </a:tr>
              <a:tr h="153002">
                <a:tc>
                  <a:txBody>
                    <a:bodyPr/>
                    <a:lstStyle/>
                    <a:p>
                      <a:r>
                        <a:rPr lang="nb-NO" sz="5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5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6350127"/>
                  </a:ext>
                </a:extLst>
              </a:tr>
            </a:tbl>
          </a:graphicData>
        </a:graphic>
      </p:graphicFrame>
      <p:pic>
        <p:nvPicPr>
          <p:cNvPr id="21" name="Picture 4" descr="Image result for 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33" y="3474026"/>
            <a:ext cx="320966" cy="3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934066" y="2521368"/>
            <a:ext cx="849386" cy="539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nb-NO" sz="9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032827" y="2367893"/>
            <a:ext cx="702436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b-NO" sz="900" dirty="0"/>
              <a:t>Innsending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086853" y="2575642"/>
            <a:ext cx="636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Skjema</a:t>
            </a:r>
          </a:p>
          <a:p>
            <a:r>
              <a:rPr lang="nb-NO" sz="900" dirty="0"/>
              <a:t> - XML</a:t>
            </a:r>
          </a:p>
          <a:p>
            <a:r>
              <a:rPr lang="nb-NO" sz="900" dirty="0"/>
              <a:t> - vedlegg</a:t>
            </a:r>
          </a:p>
        </p:txBody>
      </p:sp>
      <p:cxnSp>
        <p:nvCxnSpPr>
          <p:cNvPr id="25" name="Rett pilkobling 24"/>
          <p:cNvCxnSpPr>
            <a:stCxn id="22" idx="3"/>
            <a:endCxn id="20" idx="1"/>
          </p:cNvCxnSpPr>
          <p:nvPr/>
        </p:nvCxnSpPr>
        <p:spPr>
          <a:xfrm flipV="1">
            <a:off x="1783452" y="2784557"/>
            <a:ext cx="948966" cy="6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Innsendingstjenester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827584" y="1851670"/>
            <a:ext cx="7543800" cy="1097736"/>
          </a:xfrm>
        </p:spPr>
        <p:txBody>
          <a:bodyPr vert="horz" wrap="square" lIns="54000" tIns="0" rIns="0" bIns="0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sz="2100" dirty="0"/>
              <a:t>Data sendes inn som XML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100" dirty="0" err="1"/>
              <a:t>ServiceCode</a:t>
            </a:r>
            <a:r>
              <a:rPr lang="nb-NO" sz="2100" dirty="0"/>
              <a:t> bestemmer hvilken tjeneste som skal motta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100" dirty="0" err="1"/>
              <a:t>ServiceEditionCode</a:t>
            </a:r>
            <a:r>
              <a:rPr lang="nb-NO" sz="2100" dirty="0"/>
              <a:t> bestemmer tjenesteversjonen</a:t>
            </a:r>
          </a:p>
        </p:txBody>
      </p:sp>
    </p:spTree>
    <p:extLst>
      <p:ext uri="{BB962C8B-B14F-4D97-AF65-F5344CB8AC3E}">
        <p14:creationId xmlns:p14="http://schemas.microsoft.com/office/powerpoint/2010/main" val="10458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Testmotor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1201880"/>
            <a:ext cx="8229600" cy="3602117"/>
          </a:xfrm>
        </p:spPr>
        <p:txBody>
          <a:bodyPr/>
          <a:lstStyle/>
          <a:p>
            <a:r>
              <a:rPr lang="nb-NO" dirty="0"/>
              <a:t>Fellestjenester Bygg har en testmotor som demonstrerer innsendingstjenestene:</a:t>
            </a:r>
          </a:p>
          <a:p>
            <a:pPr marL="0" indent="0">
              <a:buNone/>
            </a:pPr>
            <a:r>
              <a:rPr lang="nb-NO" dirty="0"/>
              <a:t> 	</a:t>
            </a:r>
            <a:r>
              <a:rPr lang="nb-NO" dirty="0">
                <a:hlinkClick r:id="rId2"/>
              </a:rPr>
              <a:t>https://fellesbygg.dibk.no</a:t>
            </a:r>
            <a:endParaRPr lang="nb-NO" dirty="0"/>
          </a:p>
          <a:p>
            <a:r>
              <a:rPr lang="nb-NO" dirty="0"/>
              <a:t>Kildekode: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>
                <a:hlinkClick r:id="rId3"/>
              </a:rPr>
              <a:t>https://bitbucket.org/dibk/fb-testmotor</a:t>
            </a:r>
            <a:endParaRPr lang="nb-NO" dirty="0"/>
          </a:p>
          <a:p>
            <a:r>
              <a:rPr lang="nb-NO" dirty="0"/>
              <a:t>Testmotoren inneholder også ressurssider for løsningen:</a:t>
            </a:r>
          </a:p>
          <a:p>
            <a:pPr lvl="1"/>
            <a:r>
              <a:rPr lang="nb-NO" dirty="0"/>
              <a:t>Blankettnummer</a:t>
            </a:r>
          </a:p>
          <a:p>
            <a:pPr lvl="1"/>
            <a:r>
              <a:rPr lang="nb-NO" dirty="0" err="1"/>
              <a:t>ServiceCode</a:t>
            </a:r>
            <a:endParaRPr lang="nb-NO" dirty="0"/>
          </a:p>
          <a:p>
            <a:pPr lvl="1"/>
            <a:r>
              <a:rPr lang="nb-NO" dirty="0" err="1"/>
              <a:t>ServiceEdition</a:t>
            </a:r>
            <a:endParaRPr lang="nb-NO" dirty="0"/>
          </a:p>
          <a:p>
            <a:pPr lvl="1"/>
            <a:r>
              <a:rPr lang="nb-NO" dirty="0"/>
              <a:t>Metadata</a:t>
            </a:r>
          </a:p>
          <a:p>
            <a:pPr lvl="1"/>
            <a:r>
              <a:rPr lang="nb-NO" dirty="0"/>
              <a:t>Modell (XSD)</a:t>
            </a:r>
          </a:p>
          <a:p>
            <a:pPr lvl="1"/>
            <a:r>
              <a:rPr lang="nb-NO" dirty="0"/>
              <a:t>Dokumentasjon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4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Demonstrasjon av Testmotor</a:t>
            </a: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14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7691438" y="4889500"/>
            <a:ext cx="1452562" cy="161925"/>
          </a:xfrm>
        </p:spPr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84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API-innlogging med </a:t>
            </a:r>
            <a:r>
              <a:rPr lang="nb-NO" dirty="0" err="1"/>
              <a:t>redirect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nb-NO" dirty="0"/>
              <a:t>Brukeren må ha en gyldig sesjon i Altinn før innsending av skjema. </a:t>
            </a:r>
          </a:p>
          <a:p>
            <a:pPr marL="150876" lvl="1" indent="0">
              <a:buNone/>
            </a:pPr>
            <a:endParaRPr lang="nb-NO" dirty="0"/>
          </a:p>
          <a:p>
            <a:pPr marL="0">
              <a:buNone/>
            </a:pPr>
            <a:r>
              <a:rPr lang="nb-NO" dirty="0"/>
              <a:t>Pålogging i TT02 med </a:t>
            </a:r>
            <a:r>
              <a:rPr lang="nb-NO" dirty="0" err="1"/>
              <a:t>redirect</a:t>
            </a:r>
            <a:r>
              <a:rPr lang="nb-NO" dirty="0"/>
              <a:t>:</a:t>
            </a:r>
          </a:p>
          <a:p>
            <a:pPr marL="0">
              <a:buNone/>
            </a:pPr>
            <a:r>
              <a:rPr lang="nb-NO" sz="1050" dirty="0">
                <a:hlinkClick r:id="rId2"/>
              </a:rPr>
              <a:t>https://</a:t>
            </a:r>
            <a:r>
              <a:rPr lang="nb-NO" sz="1200" dirty="0">
                <a:hlinkClick r:id="rId2"/>
              </a:rPr>
              <a:t>tt02.altinn.basefarm.net/Pages/ExternalAuthentication/Redirect.aspx?returnUrl=https</a:t>
            </a:r>
            <a:r>
              <a:rPr lang="nb-NO" sz="1050" dirty="0">
                <a:hlinkClick r:id="rId2"/>
              </a:rPr>
              <a:t>://fellesbygg.dibk.no/Skjema</a:t>
            </a:r>
            <a:r>
              <a:rPr lang="nb-NO" sz="105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Dokumentasjon</a:t>
            </a:r>
            <a:r>
              <a:rPr lang="nb-NO" dirty="0"/>
              <a:t>: 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https://www.altinn.no/api/help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Se avsnitt om «Portal </a:t>
            </a:r>
            <a:r>
              <a:rPr lang="nb-NO" dirty="0" err="1"/>
              <a:t>integrations</a:t>
            </a:r>
            <a:r>
              <a:rPr lang="nb-NO" dirty="0"/>
              <a:t>» og underseksjon «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authentication</a:t>
            </a:r>
            <a:r>
              <a:rPr lang="nb-NO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823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Brukerhåndtering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Altinn/ID-porten innlogging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Innlogging knyttet til en person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Personen kan representerer en eller flere organisasjoner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Alle skjema i Fellestjenester bygg sendes inn på vegne av en organisasjon </a:t>
            </a:r>
            <a:br>
              <a:rPr lang="nb-NO" sz="1600" dirty="0"/>
            </a:br>
            <a:r>
              <a:rPr lang="nb-NO" sz="1600" dirty="0"/>
              <a:t>(med unntak av </a:t>
            </a:r>
            <a:r>
              <a:rPr lang="nb-NO" sz="1600" i="1" dirty="0"/>
              <a:t>Søknad om tillatelse til tiltak uten ansvarsrett</a:t>
            </a:r>
            <a:r>
              <a:rPr lang="nb-NO" sz="16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b-NO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Altinn API innsendelser med brukerhåndtering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600" dirty="0"/>
              <a:t>API for å finne hvilke organisasjoner den innloggede brukeren kan representere: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b-NO" sz="1600" dirty="0">
                <a:hlinkClick r:id="rId2"/>
              </a:rPr>
              <a:t>https://www.altinn.no/api/Help/Api/GET-reportees_showConsentReportees</a:t>
            </a:r>
            <a:endParaRPr lang="nb-NO" sz="16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nb-NO" sz="1600" dirty="0">
                <a:latin typeface="Consolas" panose="020B0609020204030204" pitchFamily="49" charset="0"/>
              </a:rPr>
              <a:t>GET </a:t>
            </a:r>
            <a:r>
              <a:rPr lang="nb-NO" sz="1600" dirty="0" err="1">
                <a:latin typeface="Consolas" panose="020B0609020204030204" pitchFamily="49" charset="0"/>
              </a:rPr>
              <a:t>reportees?showConsentReportees</a:t>
            </a:r>
            <a:r>
              <a:rPr lang="nb-NO" sz="1600" dirty="0">
                <a:latin typeface="Consolas" panose="020B0609020204030204" pitchFamily="49" charset="0"/>
              </a:rPr>
              <a:t>={</a:t>
            </a:r>
            <a:r>
              <a:rPr lang="nb-NO" sz="1600" dirty="0" err="1">
                <a:latin typeface="Consolas" panose="020B0609020204030204" pitchFamily="49" charset="0"/>
              </a:rPr>
              <a:t>showConsentReportees</a:t>
            </a:r>
            <a:r>
              <a:rPr lang="nb-NO" sz="1600" dirty="0">
                <a:latin typeface="Consolas" panose="020B0609020204030204" pitchFamily="49" charset="0"/>
              </a:rPr>
              <a:t>}</a:t>
            </a:r>
          </a:p>
          <a:p>
            <a:pPr lvl="3">
              <a:buFont typeface="Arial" panose="020B0604020202020204" pitchFamily="34" charset="0"/>
              <a:buChar char="•"/>
            </a:pPr>
            <a:endParaRPr lang="nb-NO" sz="1200" dirty="0"/>
          </a:p>
          <a:p>
            <a:pPr lvl="3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425196" lvl="3" indent="0">
              <a:buNone/>
            </a:pPr>
            <a:endParaRPr lang="nb-NO" sz="1200" dirty="0"/>
          </a:p>
          <a:p>
            <a:pPr lvl="2">
              <a:buFont typeface="Arial" panose="020B0604020202020204" pitchFamily="34" charset="0"/>
              <a:buChar char="•"/>
            </a:pPr>
            <a:endParaRPr lang="nb-NO" sz="1200" dirty="0"/>
          </a:p>
          <a:p>
            <a:pPr lvl="3">
              <a:buFont typeface="Arial" panose="020B0604020202020204" pitchFamily="34" charset="0"/>
              <a:buChar char="•"/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5453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Brukerhåndtering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822960" y="1384301"/>
            <a:ext cx="7543800" cy="2602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b-NO" sz="1350" dirty="0" err="1"/>
              <a:t>Reportee</a:t>
            </a:r>
            <a:r>
              <a:rPr lang="nb-NO" sz="1350" dirty="0"/>
              <a:t> Eksempel (forenklet)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37261" y="2723933"/>
            <a:ext cx="7429499" cy="181203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Consolas" panose="020B0609020204030204" pitchFamily="49" charset="0"/>
              </a:rPr>
              <a:t>{"</a:t>
            </a:r>
            <a:r>
              <a:rPr lang="nb-NO" sz="900" dirty="0" err="1">
                <a:latin typeface="Consolas" panose="020B0609020204030204" pitchFamily="49" charset="0"/>
              </a:rPr>
              <a:t>ReporteeId</a:t>
            </a:r>
            <a:r>
              <a:rPr lang="nb-NO" sz="900" dirty="0">
                <a:latin typeface="Consolas" panose="020B0609020204030204" pitchFamily="49" charset="0"/>
              </a:rPr>
              <a:t>": "r50188272",	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</a:t>
            </a:r>
            <a:r>
              <a:rPr lang="nb-NO" sz="900" dirty="0" err="1">
                <a:latin typeface="Consolas" panose="020B0609020204030204" pitchFamily="49" charset="0"/>
              </a:rPr>
              <a:t>Name</a:t>
            </a:r>
            <a:r>
              <a:rPr lang="nb-NO" sz="900" dirty="0">
                <a:latin typeface="Consolas" panose="020B0609020204030204" pitchFamily="49" charset="0"/>
              </a:rPr>
              <a:t>": "FANA OG HAFSLO REVISJON",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"Type": "Foretak",</a:t>
            </a:r>
          </a:p>
          <a:p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</a:t>
            </a:r>
            <a:r>
              <a:rPr lang="nb-NO" sz="900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OrganizationNumber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": "</a:t>
            </a:r>
            <a:r>
              <a:rPr lang="nb-NO" sz="900" b="1" dirty="0">
                <a:solidFill>
                  <a:srgbClr val="FF0000"/>
                </a:solidFill>
                <a:latin typeface="Consolas" panose="020B0609020204030204" pitchFamily="49" charset="0"/>
              </a:rPr>
              <a:t>910297937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"Status": "Active",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"_links": {…</a:t>
            </a:r>
            <a:r>
              <a:rPr lang="nb-NO" sz="825" dirty="0">
                <a:latin typeface="Consolas" panose="020B0609020204030204" pitchFamily="49" charset="0"/>
              </a:rPr>
              <a:t>}</a:t>
            </a:r>
          </a:p>
          <a:p>
            <a:r>
              <a:rPr lang="nb-NO" sz="825" dirty="0">
                <a:latin typeface="Consolas" panose="020B0609020204030204" pitchFamily="49" charset="0"/>
              </a:rPr>
              <a:t>}, </a:t>
            </a:r>
          </a:p>
          <a:p>
            <a:r>
              <a:rPr lang="nb-NO" sz="825" dirty="0">
                <a:latin typeface="Consolas" panose="020B0609020204030204" pitchFamily="49" charset="0"/>
              </a:rPr>
              <a:t>{"</a:t>
            </a:r>
            <a:r>
              <a:rPr lang="nb-NO" sz="825" dirty="0" err="1">
                <a:latin typeface="Consolas" panose="020B0609020204030204" pitchFamily="49" charset="0"/>
              </a:rPr>
              <a:t>ReporteeId</a:t>
            </a:r>
            <a:r>
              <a:rPr lang="nb-NO" sz="825" dirty="0">
                <a:latin typeface="Consolas" panose="020B0609020204030204" pitchFamily="49" charset="0"/>
              </a:rPr>
              <a:t>": "</a:t>
            </a:r>
            <a:r>
              <a:rPr lang="nb-NO" sz="825" dirty="0">
                <a:solidFill>
                  <a:srgbClr val="FF0000"/>
                </a:solidFill>
                <a:latin typeface="Consolas" panose="020B0609020204030204" pitchFamily="49" charset="0"/>
              </a:rPr>
              <a:t>r50096175</a:t>
            </a:r>
            <a:r>
              <a:rPr lang="nb-NO" sz="825" dirty="0">
                <a:latin typeface="Consolas" panose="020B0609020204030204" pitchFamily="49" charset="0"/>
              </a:rPr>
              <a:t>",	</a:t>
            </a:r>
          </a:p>
          <a:p>
            <a:r>
              <a:rPr lang="nb-NO" sz="825" dirty="0">
                <a:latin typeface="Consolas" panose="020B0609020204030204" pitchFamily="49" charset="0"/>
              </a:rPr>
              <a:t> "</a:t>
            </a:r>
            <a:r>
              <a:rPr lang="nb-NO" sz="825" dirty="0" err="1">
                <a:latin typeface="Consolas" panose="020B0609020204030204" pitchFamily="49" charset="0"/>
              </a:rPr>
              <a:t>Name</a:t>
            </a:r>
            <a:r>
              <a:rPr lang="nb-NO" sz="825" dirty="0">
                <a:latin typeface="Consolas" panose="020B0609020204030204" pitchFamily="49" charset="0"/>
              </a:rPr>
              <a:t>": "FILIP MOHAMED",	</a:t>
            </a:r>
          </a:p>
          <a:p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"Type": "Person",	</a:t>
            </a:r>
          </a:p>
          <a:p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</a:t>
            </a:r>
            <a:r>
              <a:rPr lang="nb-NO" sz="825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SocialSecurityNumber</a:t>
            </a:r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": "25125401530",</a:t>
            </a:r>
            <a:r>
              <a:rPr lang="nb-NO" sz="825" dirty="0">
                <a:latin typeface="Consolas" panose="020B0609020204030204" pitchFamily="49" charset="0"/>
              </a:rPr>
              <a:t>	</a:t>
            </a:r>
          </a:p>
          <a:p>
            <a:r>
              <a:rPr lang="nb-NO" sz="825" dirty="0">
                <a:latin typeface="Consolas" panose="020B0609020204030204" pitchFamily="49" charset="0"/>
              </a:rPr>
              <a:t> "_links": {…}</a:t>
            </a:r>
          </a:p>
          <a:p>
            <a:r>
              <a:rPr lang="nb-NO" sz="825" dirty="0">
                <a:latin typeface="Consolas" panose="020B0609020204030204" pitchFamily="49" charset="0"/>
              </a:rPr>
              <a:t>},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937260" y="1809124"/>
            <a:ext cx="7429500" cy="7732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Consolas" panose="020B0609020204030204" pitchFamily="49" charset="0"/>
              </a:rPr>
              <a:t>url: "</a:t>
            </a:r>
            <a:r>
              <a:rPr lang="nb-NO" sz="900" b="1" dirty="0">
                <a:latin typeface="Consolas" panose="020B0609020204030204" pitchFamily="49" charset="0"/>
              </a:rPr>
              <a:t>https://tt02.altinn.basefarm.net/api/reportees?showConsentReportees=true</a:t>
            </a:r>
            <a:r>
              <a:rPr lang="nb-NO" sz="900" dirty="0">
                <a:latin typeface="Consolas" panose="020B0609020204030204" pitchFamily="49" charset="0"/>
              </a:rPr>
              <a:t>",</a:t>
            </a:r>
          </a:p>
          <a:p>
            <a:r>
              <a:rPr lang="nb-NO" sz="900" dirty="0" err="1">
                <a:latin typeface="Consolas" panose="020B0609020204030204" pitchFamily="49" charset="0"/>
              </a:rPr>
              <a:t>headers</a:t>
            </a:r>
            <a:r>
              <a:rPr lang="nb-NO" sz="900" dirty="0">
                <a:latin typeface="Consolas" panose="020B0609020204030204" pitchFamily="49" charset="0"/>
              </a:rPr>
              <a:t>: {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  "</a:t>
            </a:r>
            <a:r>
              <a:rPr lang="nb-NO" sz="900" dirty="0" err="1">
                <a:latin typeface="Consolas" panose="020B0609020204030204" pitchFamily="49" charset="0"/>
              </a:rPr>
              <a:t>ApiKey</a:t>
            </a:r>
            <a:r>
              <a:rPr lang="nb-NO" sz="900" dirty="0">
                <a:latin typeface="Consolas" panose="020B0609020204030204" pitchFamily="49" charset="0"/>
              </a:rPr>
              <a:t>": "AAAAAAAA-B222-C333-86DD-EE9876543210",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  "Accept": "</a:t>
            </a:r>
            <a:r>
              <a:rPr lang="nb-NO" sz="900" dirty="0" err="1">
                <a:latin typeface="Consolas" panose="020B0609020204030204" pitchFamily="49" charset="0"/>
              </a:rPr>
              <a:t>application</a:t>
            </a:r>
            <a:r>
              <a:rPr lang="nb-NO" sz="900" dirty="0">
                <a:latin typeface="Consolas" panose="020B0609020204030204" pitchFamily="49" charset="0"/>
              </a:rPr>
              <a:t>/</a:t>
            </a:r>
            <a:r>
              <a:rPr lang="nb-NO" sz="900" dirty="0" err="1">
                <a:latin typeface="Consolas" panose="020B0609020204030204" pitchFamily="49" charset="0"/>
              </a:rPr>
              <a:t>hal+json</a:t>
            </a:r>
            <a:r>
              <a:rPr lang="nb-NO" sz="900" dirty="0">
                <a:latin typeface="Consolas" panose="020B0609020204030204" pitchFamily="49" charset="0"/>
              </a:rPr>
              <a:t>"</a:t>
            </a:r>
          </a:p>
          <a:p>
            <a:r>
              <a:rPr lang="nb-NO" sz="825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137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Brukerhåndtering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822960" y="1384301"/>
            <a:ext cx="7543800" cy="2602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b-NO" sz="1350" dirty="0"/>
              <a:t>Hvordan bruke </a:t>
            </a:r>
            <a:r>
              <a:rPr lang="nb-NO" sz="1350" dirty="0" err="1"/>
              <a:t>reportee</a:t>
            </a:r>
            <a:r>
              <a:rPr lang="nb-NO" sz="1350" dirty="0"/>
              <a:t> i videre API kall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79249" y="1725803"/>
            <a:ext cx="3436463" cy="181203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Consolas" panose="020B0609020204030204" pitchFamily="49" charset="0"/>
              </a:rPr>
              <a:t>{"</a:t>
            </a:r>
            <a:r>
              <a:rPr lang="nb-NO" sz="900" dirty="0" err="1">
                <a:latin typeface="Consolas" panose="020B0609020204030204" pitchFamily="49" charset="0"/>
              </a:rPr>
              <a:t>ReporteeId</a:t>
            </a:r>
            <a:r>
              <a:rPr lang="nb-NO" sz="900" dirty="0">
                <a:latin typeface="Consolas" panose="020B0609020204030204" pitchFamily="49" charset="0"/>
              </a:rPr>
              <a:t>": "r50188272",	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</a:t>
            </a:r>
            <a:r>
              <a:rPr lang="nb-NO" sz="900" dirty="0" err="1">
                <a:latin typeface="Consolas" panose="020B0609020204030204" pitchFamily="49" charset="0"/>
              </a:rPr>
              <a:t>Name</a:t>
            </a:r>
            <a:r>
              <a:rPr lang="nb-NO" sz="900" dirty="0">
                <a:latin typeface="Consolas" panose="020B0609020204030204" pitchFamily="49" charset="0"/>
              </a:rPr>
              <a:t>": "FANA OG HAFSLO REVISJON",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"Type": "Foretak",</a:t>
            </a:r>
          </a:p>
          <a:p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</a:t>
            </a:r>
            <a:r>
              <a:rPr lang="nb-NO" sz="900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OrganizationNumber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": "</a:t>
            </a:r>
            <a:r>
              <a:rPr lang="nb-NO" sz="900" b="1" dirty="0">
                <a:solidFill>
                  <a:srgbClr val="FF0000"/>
                </a:solidFill>
                <a:latin typeface="Consolas" panose="020B0609020204030204" pitchFamily="49" charset="0"/>
              </a:rPr>
              <a:t>910297937</a:t>
            </a:r>
            <a:r>
              <a:rPr lang="nb-NO" sz="9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"Status": "Active",</a:t>
            </a:r>
          </a:p>
          <a:p>
            <a:r>
              <a:rPr lang="nb-NO" sz="900" dirty="0">
                <a:latin typeface="Consolas" panose="020B0609020204030204" pitchFamily="49" charset="0"/>
              </a:rPr>
              <a:t> "_links": {…</a:t>
            </a:r>
            <a:r>
              <a:rPr lang="nb-NO" sz="825" dirty="0">
                <a:latin typeface="Consolas" panose="020B0609020204030204" pitchFamily="49" charset="0"/>
              </a:rPr>
              <a:t>}</a:t>
            </a:r>
          </a:p>
          <a:p>
            <a:r>
              <a:rPr lang="nb-NO" sz="825" dirty="0">
                <a:latin typeface="Consolas" panose="020B0609020204030204" pitchFamily="49" charset="0"/>
              </a:rPr>
              <a:t>}, </a:t>
            </a:r>
          </a:p>
          <a:p>
            <a:r>
              <a:rPr lang="nb-NO" sz="825" dirty="0">
                <a:latin typeface="Consolas" panose="020B0609020204030204" pitchFamily="49" charset="0"/>
              </a:rPr>
              <a:t>{"</a:t>
            </a:r>
            <a:r>
              <a:rPr lang="nb-NO" sz="825" dirty="0" err="1">
                <a:latin typeface="Consolas" panose="020B0609020204030204" pitchFamily="49" charset="0"/>
              </a:rPr>
              <a:t>ReporteeId</a:t>
            </a:r>
            <a:r>
              <a:rPr lang="nb-NO" sz="825" dirty="0">
                <a:latin typeface="Consolas" panose="020B0609020204030204" pitchFamily="49" charset="0"/>
              </a:rPr>
              <a:t>": "</a:t>
            </a:r>
            <a:r>
              <a:rPr lang="nb-NO" sz="825" b="1" dirty="0">
                <a:solidFill>
                  <a:srgbClr val="FF0000"/>
                </a:solidFill>
                <a:latin typeface="Consolas" panose="020B0609020204030204" pitchFamily="49" charset="0"/>
              </a:rPr>
              <a:t>r50096175</a:t>
            </a:r>
            <a:r>
              <a:rPr lang="nb-NO" sz="825" dirty="0">
                <a:latin typeface="Consolas" panose="020B0609020204030204" pitchFamily="49" charset="0"/>
              </a:rPr>
              <a:t>",	</a:t>
            </a:r>
          </a:p>
          <a:p>
            <a:r>
              <a:rPr lang="nb-NO" sz="825" dirty="0">
                <a:latin typeface="Consolas" panose="020B0609020204030204" pitchFamily="49" charset="0"/>
              </a:rPr>
              <a:t> "</a:t>
            </a:r>
            <a:r>
              <a:rPr lang="nb-NO" sz="825" dirty="0" err="1">
                <a:latin typeface="Consolas" panose="020B0609020204030204" pitchFamily="49" charset="0"/>
              </a:rPr>
              <a:t>Name</a:t>
            </a:r>
            <a:r>
              <a:rPr lang="nb-NO" sz="825" dirty="0">
                <a:latin typeface="Consolas" panose="020B0609020204030204" pitchFamily="49" charset="0"/>
              </a:rPr>
              <a:t>": "FILIP MOHAMED",	</a:t>
            </a:r>
          </a:p>
          <a:p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"Type": "Person",	</a:t>
            </a:r>
          </a:p>
          <a:p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"</a:t>
            </a:r>
            <a:r>
              <a:rPr lang="nb-NO" sz="825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SocialSecurityNumber</a:t>
            </a:r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": "</a:t>
            </a:r>
            <a:r>
              <a:rPr lang="nb-NO" sz="825" dirty="0">
                <a:solidFill>
                  <a:srgbClr val="112C3C"/>
                </a:solidFill>
                <a:latin typeface="Consolas" panose="020B0609020204030204" pitchFamily="49" charset="0"/>
              </a:rPr>
              <a:t>25125401530</a:t>
            </a:r>
            <a:r>
              <a:rPr lang="nb-NO" sz="825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",</a:t>
            </a:r>
            <a:r>
              <a:rPr lang="nb-NO" sz="825" dirty="0">
                <a:latin typeface="Consolas" panose="020B0609020204030204" pitchFamily="49" charset="0"/>
              </a:rPr>
              <a:t>	</a:t>
            </a:r>
          </a:p>
          <a:p>
            <a:r>
              <a:rPr lang="nb-NO" sz="825" dirty="0">
                <a:latin typeface="Consolas" panose="020B0609020204030204" pitchFamily="49" charset="0"/>
              </a:rPr>
              <a:t> "_links": {…}</a:t>
            </a:r>
          </a:p>
          <a:p>
            <a:r>
              <a:rPr lang="nb-NO" sz="825" dirty="0">
                <a:latin typeface="Consolas" panose="020B0609020204030204" pitchFamily="49" charset="0"/>
              </a:rPr>
              <a:t>},</a:t>
            </a:r>
          </a:p>
        </p:txBody>
      </p:sp>
      <p:sp>
        <p:nvSpPr>
          <p:cNvPr id="6" name="TekstSylinder 5"/>
          <p:cNvSpPr txBox="1">
            <a:spLocks/>
          </p:cNvSpPr>
          <p:nvPr/>
        </p:nvSpPr>
        <p:spPr>
          <a:xfrm>
            <a:off x="4594860" y="2961863"/>
            <a:ext cx="3907661" cy="20197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Consolas" panose="020B0609020204030204" pitchFamily="49" charset="0"/>
              </a:rPr>
              <a:t>Messages API </a:t>
            </a:r>
          </a:p>
          <a:p>
            <a:r>
              <a:rPr lang="nb-NO" sz="900" dirty="0">
                <a:latin typeface="Consolas" panose="020B0609020204030204" pitchFamily="49" charset="0"/>
                <a:hlinkClick r:id="rId2"/>
              </a:rPr>
              <a:t>https://www.altinn.no/api/Help/Api/PUT-who-Messages-messageId_language_complete_sign</a:t>
            </a:r>
            <a:endParaRPr lang="nb-NO" sz="900" dirty="0">
              <a:latin typeface="Consolas" panose="020B0609020204030204" pitchFamily="49" charset="0"/>
            </a:endParaRPr>
          </a:p>
          <a:p>
            <a:endParaRPr lang="nb-NO" sz="900" dirty="0">
              <a:latin typeface="Consolas" panose="020B0609020204030204" pitchFamily="49" charset="0"/>
            </a:endParaRPr>
          </a:p>
          <a:p>
            <a:r>
              <a:rPr lang="nb-NO" sz="900" dirty="0">
                <a:latin typeface="Consolas" panose="020B0609020204030204" pitchFamily="49" charset="0"/>
              </a:rPr>
              <a:t>PUT {</a:t>
            </a:r>
            <a:r>
              <a:rPr lang="nb-NO" sz="9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who</a:t>
            </a:r>
            <a:r>
              <a:rPr lang="nb-NO" sz="900" dirty="0">
                <a:latin typeface="Consolas" panose="020B0609020204030204" pitchFamily="49" charset="0"/>
              </a:rPr>
              <a:t>}/Messages/{</a:t>
            </a:r>
            <a:r>
              <a:rPr lang="nb-NO" sz="900" dirty="0" err="1">
                <a:latin typeface="Consolas" panose="020B0609020204030204" pitchFamily="49" charset="0"/>
              </a:rPr>
              <a:t>messageId</a:t>
            </a:r>
            <a:r>
              <a:rPr lang="nb-NO" sz="900" dirty="0">
                <a:latin typeface="Consolas" panose="020B0609020204030204" pitchFamily="49" charset="0"/>
              </a:rPr>
              <a:t>}?</a:t>
            </a:r>
            <a:r>
              <a:rPr lang="nb-NO" sz="900" dirty="0" err="1">
                <a:latin typeface="Consolas" panose="020B0609020204030204" pitchFamily="49" charset="0"/>
              </a:rPr>
              <a:t>language</a:t>
            </a:r>
            <a:r>
              <a:rPr lang="nb-NO" sz="900" dirty="0">
                <a:latin typeface="Consolas" panose="020B0609020204030204" pitchFamily="49" charset="0"/>
              </a:rPr>
              <a:t>=</a:t>
            </a:r>
            <a:br>
              <a:rPr lang="nb-NO" sz="900" dirty="0">
                <a:latin typeface="Consolas" panose="020B0609020204030204" pitchFamily="49" charset="0"/>
              </a:rPr>
            </a:br>
            <a:r>
              <a:rPr lang="nb-NO" sz="900" dirty="0">
                <a:latin typeface="Consolas" panose="020B0609020204030204" pitchFamily="49" charset="0"/>
              </a:rPr>
              <a:t>		{</a:t>
            </a:r>
            <a:r>
              <a:rPr lang="nb-NO" sz="900" dirty="0" err="1">
                <a:latin typeface="Consolas" panose="020B0609020204030204" pitchFamily="49" charset="0"/>
              </a:rPr>
              <a:t>language</a:t>
            </a:r>
            <a:r>
              <a:rPr lang="nb-NO" sz="900" dirty="0">
                <a:latin typeface="Consolas" panose="020B0609020204030204" pitchFamily="49" charset="0"/>
              </a:rPr>
              <a:t>}&amp;</a:t>
            </a:r>
            <a:r>
              <a:rPr lang="nb-NO" sz="900" dirty="0" err="1">
                <a:latin typeface="Consolas" panose="020B0609020204030204" pitchFamily="49" charset="0"/>
              </a:rPr>
              <a:t>complete</a:t>
            </a:r>
            <a:r>
              <a:rPr lang="nb-NO" sz="900" dirty="0">
                <a:latin typeface="Consolas" panose="020B0609020204030204" pitchFamily="49" charset="0"/>
              </a:rPr>
              <a:t>={</a:t>
            </a:r>
            <a:r>
              <a:rPr lang="nb-NO" sz="900" dirty="0" err="1">
                <a:latin typeface="Consolas" panose="020B0609020204030204" pitchFamily="49" charset="0"/>
              </a:rPr>
              <a:t>complete</a:t>
            </a:r>
            <a:r>
              <a:rPr lang="nb-NO" sz="900" dirty="0">
                <a:latin typeface="Consolas" panose="020B0609020204030204" pitchFamily="49" charset="0"/>
              </a:rPr>
              <a:t>}&amp;</a:t>
            </a:r>
            <a:r>
              <a:rPr lang="nb-NO" sz="900" dirty="0" err="1">
                <a:latin typeface="Consolas" panose="020B0609020204030204" pitchFamily="49" charset="0"/>
              </a:rPr>
              <a:t>sign</a:t>
            </a:r>
            <a:r>
              <a:rPr lang="nb-NO" sz="900" dirty="0">
                <a:latin typeface="Consolas" panose="020B0609020204030204" pitchFamily="49" charset="0"/>
              </a:rPr>
              <a:t>={</a:t>
            </a:r>
            <a:r>
              <a:rPr lang="nb-NO" sz="900" dirty="0" err="1">
                <a:latin typeface="Consolas" panose="020B0609020204030204" pitchFamily="49" charset="0"/>
              </a:rPr>
              <a:t>sign</a:t>
            </a:r>
            <a:r>
              <a:rPr lang="nb-NO" sz="900" dirty="0">
                <a:latin typeface="Consolas" panose="020B0609020204030204" pitchFamily="49" charset="0"/>
              </a:rPr>
              <a:t>}</a:t>
            </a:r>
          </a:p>
          <a:p>
            <a:endParaRPr lang="nb-NO" sz="900" dirty="0">
              <a:latin typeface="Consolas" panose="020B0609020204030204" pitchFamily="49" charset="0"/>
            </a:endParaRPr>
          </a:p>
          <a:p>
            <a:endParaRPr lang="nb-NO" sz="900" dirty="0">
              <a:latin typeface="Consolas" panose="020B0609020204030204" pitchFamily="49" charset="0"/>
            </a:endParaRPr>
          </a:p>
          <a:p>
            <a:r>
              <a:rPr lang="nb-NO" sz="900" dirty="0">
                <a:latin typeface="Consolas" panose="020B0609020204030204" pitchFamily="49" charset="0"/>
              </a:rPr>
              <a:t>https://tt02.altinn.basefarm.net/api/</a:t>
            </a:r>
            <a:r>
              <a:rPr lang="nb-NO" sz="900" b="1" dirty="0">
                <a:solidFill>
                  <a:srgbClr val="FF0000"/>
                </a:solidFill>
                <a:latin typeface="Consolas" panose="020B0609020204030204" pitchFamily="49" charset="0"/>
              </a:rPr>
              <a:t>my</a:t>
            </a:r>
            <a:r>
              <a:rPr lang="nb-NO" sz="900" dirty="0">
                <a:latin typeface="Consolas" panose="020B0609020204030204" pitchFamily="49" charset="0"/>
              </a:rPr>
              <a:t>/messages</a:t>
            </a:r>
          </a:p>
          <a:p>
            <a:r>
              <a:rPr lang="nb-NO" sz="900" dirty="0">
                <a:latin typeface="Consolas" panose="020B0609020204030204" pitchFamily="49" charset="0"/>
              </a:rPr>
              <a:t>https://tt02.altinn.basefarm.net/api/</a:t>
            </a:r>
            <a:r>
              <a:rPr lang="nb-NO" sz="900" b="1" dirty="0">
                <a:solidFill>
                  <a:srgbClr val="FF0000"/>
                </a:solidFill>
                <a:latin typeface="Consolas" panose="020B0609020204030204" pitchFamily="49" charset="0"/>
              </a:rPr>
              <a:t>910297937</a:t>
            </a:r>
            <a:r>
              <a:rPr lang="nb-NO" sz="900" dirty="0">
                <a:latin typeface="Consolas" panose="020B0609020204030204" pitchFamily="49" charset="0"/>
              </a:rPr>
              <a:t>/messages</a:t>
            </a:r>
          </a:p>
          <a:p>
            <a:r>
              <a:rPr lang="nb-NO" sz="900" dirty="0">
                <a:latin typeface="Consolas" panose="020B0609020204030204" pitchFamily="49" charset="0"/>
              </a:rPr>
              <a:t>https://tt02.altinn.basefarm.net/api/</a:t>
            </a:r>
            <a:r>
              <a:rPr lang="nb-NO" sz="900" dirty="0">
                <a:solidFill>
                  <a:srgbClr val="FF0000"/>
                </a:solidFill>
                <a:latin typeface="Consolas" panose="020B0609020204030204" pitchFamily="49" charset="0"/>
              </a:rPr>
              <a:t>r50096175</a:t>
            </a:r>
            <a:r>
              <a:rPr lang="nb-NO" sz="900" dirty="0">
                <a:latin typeface="Consolas" panose="020B0609020204030204" pitchFamily="49" charset="0"/>
              </a:rPr>
              <a:t>/messages</a:t>
            </a:r>
          </a:p>
          <a:p>
            <a:endParaRPr lang="nb-NO" sz="900" dirty="0">
              <a:latin typeface="Consolas" panose="020B0609020204030204" pitchFamily="49" charset="0"/>
            </a:endParaRPr>
          </a:p>
          <a:p>
            <a:endParaRPr lang="nb-NO" sz="825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Metadata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Metadata for innsendingstjenestene kan lastes ned med API kall:</a:t>
            </a:r>
          </a:p>
          <a:p>
            <a:pPr lvl="1"/>
            <a:r>
              <a:rPr lang="nb-NO" dirty="0">
                <a:hlinkClick r:id="rId2"/>
              </a:rPr>
              <a:t>https://www.altinn.no/api/Help/Api/GET-metadata-formtask-serviceCode-serviceEditionCode_language</a:t>
            </a:r>
            <a:endParaRPr lang="nb-NO" dirty="0"/>
          </a:p>
          <a:p>
            <a:r>
              <a:rPr lang="nb-NO" dirty="0"/>
              <a:t>Eksempel:</a:t>
            </a:r>
            <a:endParaRPr lang="nb-NO" dirty="0">
              <a:hlinkClick r:id="rId3"/>
            </a:endParaRPr>
          </a:p>
          <a:p>
            <a:pPr lvl="1"/>
            <a:r>
              <a:rPr lang="nb-NO" dirty="0">
                <a:hlinkClick r:id="rId3"/>
              </a:rPr>
              <a:t>https://tt02.altinn.basefarm.net/api/metadata/formtask/{ServiceCode}/{ServiceEditionCode}</a:t>
            </a:r>
            <a:endParaRPr lang="nb-NO" dirty="0"/>
          </a:p>
          <a:p>
            <a:pPr lvl="1"/>
            <a:r>
              <a:rPr lang="nb-NO" dirty="0">
                <a:hlinkClick r:id="rId4"/>
              </a:rPr>
              <a:t>https://tt02.altinn.basefarm.net/api/metadata/formtask/4373/1</a:t>
            </a:r>
            <a:r>
              <a:rPr lang="nb-NO" dirty="0"/>
              <a:t> </a:t>
            </a:r>
          </a:p>
          <a:p>
            <a:r>
              <a:rPr lang="nb-NO" dirty="0"/>
              <a:t>Metadata inneholder:</a:t>
            </a:r>
          </a:p>
          <a:p>
            <a:pPr lvl="1"/>
            <a:r>
              <a:rPr lang="nb-NO" dirty="0"/>
              <a:t>XSD</a:t>
            </a:r>
          </a:p>
          <a:p>
            <a:pPr lvl="1"/>
            <a:r>
              <a:rPr lang="nb-NO" dirty="0"/>
              <a:t>Vedlegg</a:t>
            </a:r>
          </a:p>
          <a:p>
            <a:pPr lvl="1"/>
            <a:r>
              <a:rPr lang="nb-NO" dirty="0"/>
              <a:t>Tjenesteinformasjon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99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51520" y="4095447"/>
            <a:ext cx="455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2"/>
              </a:rPr>
              <a:t>https://kurs.kommit.no/mod/page/view.php?id=2013</a:t>
            </a:r>
            <a:r>
              <a:rPr lang="nb-NO" dirty="0"/>
              <a:t> </a:t>
            </a:r>
          </a:p>
        </p:txBody>
      </p:sp>
      <p:pic>
        <p:nvPicPr>
          <p:cNvPr id="2050" name="Picture 2" descr="https://kurs.kommit.no/pluginfile.php/7688/mod_page/content/3/Pictur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50" y="1594293"/>
            <a:ext cx="2123331" cy="23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urs.kommit.no/pluginfile.php/7689/mod_page/content/3/Pictur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1159"/>
            <a:ext cx="1997124" cy="222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4716016" y="41434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5"/>
              </a:rPr>
              <a:t>https://kurs.kommit.no/mod/page/view.php?id=1803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2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Eksempel på Metadata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20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660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Metadata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3934933"/>
              </p:ext>
            </p:extLst>
          </p:nvPr>
        </p:nvGraphicFramePr>
        <p:xfrm>
          <a:off x="611560" y="1059583"/>
          <a:ext cx="8352928" cy="3960438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85187477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430738818"/>
                    </a:ext>
                  </a:extLst>
                </a:gridCol>
              </a:tblGrid>
              <a:tr h="275273"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 dirty="0">
                          <a:solidFill>
                            <a:srgbClr val="333333"/>
                          </a:solidFill>
                          <a:effectLst/>
                        </a:rPr>
                        <a:t>Metadata</a:t>
                      </a:r>
                    </a:p>
                  </a:txBody>
                  <a:tcPr marL="44763" marR="67145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>
                          <a:solidFill>
                            <a:srgbClr val="333333"/>
                          </a:solidFill>
                          <a:effectLst/>
                        </a:rPr>
                        <a:t>Altinn API message</a:t>
                      </a:r>
                    </a:p>
                  </a:txBody>
                  <a:tcPr marL="44763" marR="67145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34886"/>
                  </a:ext>
                </a:extLst>
              </a:tr>
              <a:tr h="2312814">
                <a:tc>
                  <a:txBody>
                    <a:bodyPr/>
                    <a:lstStyle/>
                    <a:p>
                      <a:pPr algn="l" fontAlgn="t"/>
                      <a:r>
                        <a:rPr lang="nb-NO" sz="1200" dirty="0">
                          <a:effectLst/>
                        </a:rPr>
                        <a:t>{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AttachmentRuleId</a:t>
                      </a:r>
                      <a:r>
                        <a:rPr lang="nb-NO" sz="1200" dirty="0">
                          <a:effectLst/>
                        </a:rPr>
                        <a:t>": 1059,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AllowedFileTypes</a:t>
                      </a:r>
                      <a:r>
                        <a:rPr lang="nb-NO" sz="1200" dirty="0">
                          <a:effectLst/>
                        </a:rPr>
                        <a:t>": "</a:t>
                      </a:r>
                      <a:r>
                        <a:rPr lang="nb-NO" sz="1200" b="1" dirty="0" err="1">
                          <a:solidFill>
                            <a:srgbClr val="339966"/>
                          </a:solidFill>
                          <a:effectLst/>
                        </a:rPr>
                        <a:t>pdf</a:t>
                      </a:r>
                      <a:r>
                        <a:rPr lang="nb-NO" sz="1200" dirty="0">
                          <a:effectLst/>
                        </a:rPr>
                        <a:t>",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AttachmentTypeName</a:t>
                      </a:r>
                      <a:r>
                        <a:rPr lang="nb-NO" sz="1200" dirty="0">
                          <a:effectLst/>
                        </a:rPr>
                        <a:t>": "</a:t>
                      </a:r>
                      <a:r>
                        <a:rPr lang="nb-NO" sz="1200" dirty="0" err="1">
                          <a:solidFill>
                            <a:srgbClr val="0000FF"/>
                          </a:solidFill>
                          <a:effectLst/>
                        </a:rPr>
                        <a:t>Avkjoerselsplan</a:t>
                      </a:r>
                      <a:r>
                        <a:rPr lang="nb-NO" sz="1200" dirty="0">
                          <a:effectLst/>
                        </a:rPr>
                        <a:t>",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AttachmentTypeNameLanguage</a:t>
                      </a:r>
                      <a:r>
                        <a:rPr lang="nb-NO" sz="1200" dirty="0">
                          <a:effectLst/>
                        </a:rPr>
                        <a:t>": "Avkjørselsplan",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IsCheckSumAllowed</a:t>
                      </a:r>
                      <a:r>
                        <a:rPr lang="nb-NO" sz="1200" dirty="0">
                          <a:effectLst/>
                        </a:rPr>
                        <a:t>": false,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IsXsdValidationRequired</a:t>
                      </a:r>
                      <a:r>
                        <a:rPr lang="nb-NO" sz="1200" dirty="0">
                          <a:effectLst/>
                        </a:rPr>
                        <a:t>": false,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MaxAttachmentCount</a:t>
                      </a:r>
                      <a:r>
                        <a:rPr lang="nb-NO" sz="1200" dirty="0">
                          <a:effectLst/>
                        </a:rPr>
                        <a:t>": 1,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MaxFileSize</a:t>
                      </a:r>
                      <a:r>
                        <a:rPr lang="nb-NO" sz="1200" dirty="0">
                          <a:effectLst/>
                        </a:rPr>
                        <a:t>": 200,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"</a:t>
                      </a:r>
                      <a:r>
                        <a:rPr lang="nb-NO" sz="1200" dirty="0" err="1">
                          <a:effectLst/>
                        </a:rPr>
                        <a:t>MinAttachmentCount</a:t>
                      </a:r>
                      <a:r>
                        <a:rPr lang="nb-NO" sz="1200" dirty="0">
                          <a:effectLst/>
                        </a:rPr>
                        <a:t>": 0</a:t>
                      </a:r>
                      <a:br>
                        <a:rPr lang="nb-NO" sz="1200" dirty="0">
                          <a:effectLst/>
                        </a:rPr>
                      </a:br>
                      <a:r>
                        <a:rPr lang="nb-NO" sz="1200" dirty="0">
                          <a:effectLst/>
                        </a:rPr>
                        <a:t>}</a:t>
                      </a:r>
                    </a:p>
                  </a:txBody>
                  <a:tcPr marL="44763" marR="44763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"attachments" : [{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"</a:t>
                      </a:r>
                      <a:r>
                        <a:rPr lang="en-US" sz="1200" dirty="0" err="1">
                          <a:effectLst/>
                        </a:rPr>
                        <a:t>FileName</a:t>
                      </a:r>
                      <a:r>
                        <a:rPr lang="en-US" sz="1200" dirty="0">
                          <a:effectLst/>
                        </a:rPr>
                        <a:t>": avkjorselTegning.</a:t>
                      </a:r>
                      <a:r>
                        <a:rPr lang="en-US" sz="1200" b="1" dirty="0">
                          <a:solidFill>
                            <a:srgbClr val="339966"/>
                          </a:solidFill>
                          <a:effectLst/>
                        </a:rPr>
                        <a:t>pdf</a:t>
                      </a:r>
                      <a:r>
                        <a:rPr lang="en-US" sz="1200" dirty="0">
                          <a:effectLst/>
                        </a:rPr>
                        <a:t>",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"</a:t>
                      </a:r>
                      <a:r>
                        <a:rPr lang="en-US" sz="1200" dirty="0" err="1">
                          <a:effectLst/>
                        </a:rPr>
                        <a:t>AttachmentType</a:t>
                      </a:r>
                      <a:r>
                        <a:rPr lang="en-US" sz="1200" dirty="0">
                          <a:effectLst/>
                        </a:rPr>
                        <a:t>": "</a:t>
                      </a:r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</a:rPr>
                        <a:t>Avkjoerselsplan</a:t>
                      </a:r>
                      <a:r>
                        <a:rPr lang="en-US" sz="1200" dirty="0">
                          <a:effectLst/>
                        </a:rPr>
                        <a:t>",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"Data": "base64 encoded"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}]</a:t>
                      </a:r>
                    </a:p>
                  </a:txBody>
                  <a:tcPr marL="44763" marR="44763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2622"/>
                  </a:ext>
                </a:extLst>
              </a:tr>
              <a:tr h="4605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200" dirty="0" err="1">
                          <a:effectLst/>
                        </a:rPr>
                        <a:t>MinAttachmentCount</a:t>
                      </a:r>
                      <a:r>
                        <a:rPr lang="nb-NO" sz="1200" dirty="0">
                          <a:effectLst/>
                        </a:rPr>
                        <a:t> (min antall vedlegg av denne typen, 0 at vedlegget er valgfritt)</a:t>
                      </a:r>
                    </a:p>
                  </a:txBody>
                  <a:tcPr marL="44763" marR="44763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nb-NO" sz="1100" dirty="0">
                        <a:effectLst/>
                      </a:endParaRPr>
                    </a:p>
                  </a:txBody>
                  <a:tcPr marL="59684" marR="59684" marT="41779" marB="41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57206"/>
                  </a:ext>
                </a:extLst>
              </a:tr>
              <a:tr h="4513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200" dirty="0" err="1">
                          <a:effectLst/>
                        </a:rPr>
                        <a:t>MaxFileSize</a:t>
                      </a:r>
                      <a:r>
                        <a:rPr lang="nb-NO" sz="1200" dirty="0">
                          <a:effectLst/>
                        </a:rPr>
                        <a:t> (filvedlegg kan ikke være over 200MB)</a:t>
                      </a:r>
                    </a:p>
                  </a:txBody>
                  <a:tcPr marL="44763" marR="44763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nb-NO" sz="1100" dirty="0">
                        <a:effectLst/>
                      </a:endParaRPr>
                    </a:p>
                  </a:txBody>
                  <a:tcPr marL="59684" marR="59684" marT="41779" marB="41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02264"/>
                  </a:ext>
                </a:extLst>
              </a:tr>
              <a:tr h="4605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200" dirty="0" err="1">
                          <a:effectLst/>
                        </a:rPr>
                        <a:t>MaxAttachmentCount</a:t>
                      </a:r>
                      <a:r>
                        <a:rPr lang="nb-NO" sz="1200" dirty="0">
                          <a:effectLst/>
                        </a:rPr>
                        <a:t> (</a:t>
                      </a:r>
                      <a:r>
                        <a:rPr lang="nb-NO" sz="1200" dirty="0" err="1">
                          <a:effectLst/>
                        </a:rPr>
                        <a:t>max</a:t>
                      </a:r>
                      <a:r>
                        <a:rPr lang="nb-NO" sz="1200" dirty="0">
                          <a:effectLst/>
                        </a:rPr>
                        <a:t> antall vedlegg av denne typen, 0 betyr ingen grense)</a:t>
                      </a:r>
                    </a:p>
                  </a:txBody>
                  <a:tcPr marL="44763" marR="44763" marT="31334" marB="313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nb-NO" sz="1100" dirty="0">
                        <a:effectLst/>
                      </a:endParaRPr>
                    </a:p>
                  </a:txBody>
                  <a:tcPr marL="59684" marR="59684" marT="41779" marB="41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2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Datamodeller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400" y="2136846"/>
            <a:ext cx="2880360" cy="159553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 DiBK skjemaene for Fellestjenester Bygg er modellert.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 Hvert skjema er definert i en XSD fil.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 XSD danner grunnlag for innsendelses XML.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61" y="2195262"/>
            <a:ext cx="2147775" cy="189654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525099"/>
            <a:ext cx="2459970" cy="122349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kstSylinder 6"/>
          <p:cNvSpPr txBox="1"/>
          <p:nvPr/>
        </p:nvSpPr>
        <p:spPr>
          <a:xfrm>
            <a:off x="3573745" y="4091807"/>
            <a:ext cx="1183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Skjemanavn.xsd</a:t>
            </a:r>
            <a:endParaRPr lang="nb-NO" sz="1350" dirty="0"/>
          </a:p>
        </p:txBody>
      </p:sp>
      <p:sp>
        <p:nvSpPr>
          <p:cNvPr id="8" name="Nedoverbuet pil 7"/>
          <p:cNvSpPr/>
          <p:nvPr/>
        </p:nvSpPr>
        <p:spPr>
          <a:xfrm rot="2116917">
            <a:off x="3394314" y="1488060"/>
            <a:ext cx="912114" cy="548640"/>
          </a:xfrm>
          <a:prstGeom prst="curvedDownArrow">
            <a:avLst>
              <a:gd name="adj1" fmla="val 25000"/>
              <a:gd name="adj2" fmla="val 4903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Datamodeller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822960" y="1142430"/>
            <a:ext cx="7543800" cy="75046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Lenke til XSD-filer i metadata for den enkelte tjenesten.</a:t>
            </a:r>
          </a:p>
          <a:p>
            <a:pPr marL="0" indent="0">
              <a:buNone/>
            </a:pPr>
            <a:r>
              <a:rPr lang="nb-NO" sz="1350" dirty="0">
                <a:solidFill>
                  <a:srgbClr val="7030A0"/>
                </a:solidFill>
                <a:latin typeface="Consolas" panose="020B0609020204030204" pitchFamily="49" charset="0"/>
                <a:hlinkClick r:id="rId2"/>
              </a:rPr>
              <a:t>https://tt02.altinn.basefarm.net/api/metadata/formtask/4397/1/forms/1/1/xsd</a:t>
            </a:r>
            <a:r>
              <a:rPr lang="nb-NO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</a:p>
          <a:p>
            <a:endParaRPr lang="nb-NO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22960" y="1892896"/>
            <a:ext cx="7966605" cy="18697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dirty="0">
                <a:latin typeface="Consolas" panose="020B0609020204030204" pitchFamily="49" charset="0"/>
              </a:rPr>
              <a:t>&lt;</a:t>
            </a:r>
            <a:r>
              <a:rPr lang="nb-NO" sz="1050" dirty="0" err="1">
                <a:latin typeface="Consolas" panose="020B0609020204030204" pitchFamily="49" charset="0"/>
              </a:rPr>
              <a:t>xs:complexType</a:t>
            </a:r>
            <a:r>
              <a:rPr lang="nb-NO" sz="1050" dirty="0">
                <a:latin typeface="Consolas" panose="020B0609020204030204" pitchFamily="49" charset="0"/>
              </a:rPr>
              <a:t> </a:t>
            </a:r>
            <a:r>
              <a:rPr lang="nb-NO" sz="1050" dirty="0" err="1">
                <a:latin typeface="Consolas" panose="020B0609020204030204" pitchFamily="49" charset="0"/>
              </a:rPr>
              <a:t>name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DispensasjonType</a:t>
            </a:r>
            <a:r>
              <a:rPr lang="nb-NO" sz="1050" dirty="0">
                <a:latin typeface="Consolas" panose="020B0609020204030204" pitchFamily="49" charset="0"/>
              </a:rPr>
              <a:t>" </a:t>
            </a:r>
          </a:p>
          <a:p>
            <a:r>
              <a:rPr lang="nb-NO" sz="1050" dirty="0" err="1">
                <a:latin typeface="Consolas" panose="020B0609020204030204" pitchFamily="49" charset="0"/>
              </a:rPr>
              <a:t>sawsdl:modelReference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http://dibk.metakat.no/Objekttype/Index/EAID_C1B43B11-AD5A-45a8-A3C1-C700B997B804</a:t>
            </a:r>
            <a:r>
              <a:rPr lang="nb-NO" sz="1050" dirty="0">
                <a:latin typeface="Consolas" panose="020B0609020204030204" pitchFamily="49" charset="0"/>
              </a:rPr>
              <a:t>" </a:t>
            </a:r>
            <a:r>
              <a:rPr lang="nb-NO" sz="1050" dirty="0" err="1">
                <a:latin typeface="Consolas" panose="020B0609020204030204" pitchFamily="49" charset="0"/>
              </a:rPr>
              <a:t>seres:guid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http://dibk.metakat.no/Objekttype/Index/EAID_F1A06A7D-A2A9-47f9-AAC0-A57973E0D970</a:t>
            </a:r>
            <a:r>
              <a:rPr lang="nb-NO" sz="1050" dirty="0">
                <a:latin typeface="Consolas" panose="020B0609020204030204" pitchFamily="49" charset="0"/>
              </a:rPr>
              <a:t>" </a:t>
            </a:r>
            <a:r>
              <a:rPr lang="nb-NO" sz="1050" dirty="0" err="1">
                <a:latin typeface="Consolas" panose="020B0609020204030204" pitchFamily="49" charset="0"/>
              </a:rPr>
              <a:t>seres:semref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http://dibk.metakat.no/Objekttype/Index/EAID_C1B43B11-AD5A-45a8-A3C1-C700B997B804</a:t>
            </a:r>
            <a:r>
              <a:rPr lang="nb-NO" sz="1050" dirty="0">
                <a:latin typeface="Consolas" panose="020B0609020204030204" pitchFamily="49" charset="0"/>
              </a:rPr>
              <a:t>"&gt;</a:t>
            </a:r>
          </a:p>
          <a:p>
            <a:r>
              <a:rPr lang="nb-NO" sz="1050" dirty="0">
                <a:latin typeface="Consolas" panose="020B0609020204030204" pitchFamily="49" charset="0"/>
              </a:rPr>
              <a:t>    &lt;</a:t>
            </a:r>
            <a:r>
              <a:rPr lang="nb-NO" sz="1050" dirty="0" err="1">
                <a:latin typeface="Consolas" panose="020B0609020204030204" pitchFamily="49" charset="0"/>
              </a:rPr>
              <a:t>xs:sequence</a:t>
            </a:r>
            <a:r>
              <a:rPr lang="nb-NO" sz="1050" dirty="0">
                <a:latin typeface="Consolas" panose="020B0609020204030204" pitchFamily="49" charset="0"/>
              </a:rPr>
              <a:t>&gt;</a:t>
            </a:r>
          </a:p>
          <a:p>
            <a:r>
              <a:rPr lang="nb-NO" sz="1050" dirty="0">
                <a:latin typeface="Consolas" panose="020B0609020204030204" pitchFamily="49" charset="0"/>
              </a:rPr>
              <a:t>      &lt;</a:t>
            </a:r>
            <a:r>
              <a:rPr lang="nb-NO" sz="1050" dirty="0" err="1">
                <a:latin typeface="Consolas" panose="020B0609020204030204" pitchFamily="49" charset="0"/>
              </a:rPr>
              <a:t>xs:element</a:t>
            </a:r>
            <a:r>
              <a:rPr lang="nb-NO" sz="1050" dirty="0">
                <a:latin typeface="Consolas" panose="020B0609020204030204" pitchFamily="49" charset="0"/>
              </a:rPr>
              <a:t> </a:t>
            </a:r>
            <a:r>
              <a:rPr lang="nb-NO" sz="1050" dirty="0" err="1">
                <a:latin typeface="Consolas" panose="020B0609020204030204" pitchFamily="49" charset="0"/>
              </a:rPr>
              <a:t>fiks:codelist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https://register.geonorge.no/subregister/byggesoknad/direktoratet-for-byggkvalitet/dispensasjonstype</a:t>
            </a:r>
            <a:r>
              <a:rPr lang="nb-NO" sz="1050" dirty="0">
                <a:latin typeface="Consolas" panose="020B0609020204030204" pitchFamily="49" charset="0"/>
              </a:rPr>
              <a:t>" </a:t>
            </a:r>
            <a:r>
              <a:rPr lang="nb-NO" sz="1050" dirty="0" err="1">
                <a:latin typeface="Consolas" panose="020B0609020204030204" pitchFamily="49" charset="0"/>
              </a:rPr>
              <a:t>maxOccurs</a:t>
            </a:r>
            <a:r>
              <a:rPr lang="nb-NO" sz="1050" dirty="0">
                <a:latin typeface="Consolas" panose="020B0609020204030204" pitchFamily="49" charset="0"/>
              </a:rPr>
              <a:t>="</a:t>
            </a:r>
            <a:r>
              <a:rPr lang="nb-NO" sz="1050" dirty="0" err="1">
                <a:latin typeface="Consolas" panose="020B0609020204030204" pitchFamily="49" charset="0"/>
              </a:rPr>
              <a:t>unbounded</a:t>
            </a:r>
            <a:r>
              <a:rPr lang="nb-NO" sz="1050" dirty="0">
                <a:latin typeface="Consolas" panose="020B0609020204030204" pitchFamily="49" charset="0"/>
              </a:rPr>
              <a:t>" </a:t>
            </a:r>
            <a:r>
              <a:rPr lang="nb-NO" sz="1050" dirty="0" err="1">
                <a:latin typeface="Consolas" panose="020B0609020204030204" pitchFamily="49" charset="0"/>
              </a:rPr>
              <a:t>minOccurs</a:t>
            </a:r>
            <a:r>
              <a:rPr lang="nb-NO" sz="1050" dirty="0">
                <a:latin typeface="Consolas" panose="020B0609020204030204" pitchFamily="49" charset="0"/>
              </a:rPr>
              <a:t>="1" </a:t>
            </a:r>
            <a:r>
              <a:rPr lang="nb-NO" sz="1050" dirty="0" err="1">
                <a:latin typeface="Consolas" panose="020B0609020204030204" pitchFamily="49" charset="0"/>
              </a:rPr>
              <a:t>name</a:t>
            </a:r>
            <a:r>
              <a:rPr lang="nb-NO" sz="1050" dirty="0">
                <a:latin typeface="Consolas" panose="020B0609020204030204" pitchFamily="49" charset="0"/>
              </a:rPr>
              <a:t>="dispensasjonstype" type="</a:t>
            </a:r>
            <a:r>
              <a:rPr lang="nb-NO" sz="1050" dirty="0" err="1">
                <a:latin typeface="Consolas" panose="020B0609020204030204" pitchFamily="49" charset="0"/>
              </a:rPr>
              <a:t>ta:KodeType</a:t>
            </a:r>
            <a:r>
              <a:rPr lang="nb-NO" sz="1050" dirty="0">
                <a:latin typeface="Consolas" panose="020B0609020204030204" pitchFamily="49" charset="0"/>
              </a:rPr>
              <a:t>"/&gt;</a:t>
            </a:r>
          </a:p>
          <a:p>
            <a:r>
              <a:rPr lang="nb-NO" sz="1050" dirty="0">
                <a:latin typeface="Consolas" panose="020B0609020204030204" pitchFamily="49" charset="0"/>
              </a:rPr>
              <a:t>      &lt;</a:t>
            </a:r>
            <a:r>
              <a:rPr lang="nb-NO" sz="1050" dirty="0" err="1">
                <a:latin typeface="Consolas" panose="020B0609020204030204" pitchFamily="49" charset="0"/>
              </a:rPr>
              <a:t>xs:element</a:t>
            </a:r>
            <a:r>
              <a:rPr lang="nb-NO" sz="1050" dirty="0">
                <a:latin typeface="Consolas" panose="020B0609020204030204" pitchFamily="49" charset="0"/>
              </a:rPr>
              <a:t> </a:t>
            </a:r>
            <a:r>
              <a:rPr lang="nb-NO" sz="1050" dirty="0" err="1">
                <a:latin typeface="Consolas" panose="020B0609020204030204" pitchFamily="49" charset="0"/>
              </a:rPr>
              <a:t>maxOccurs</a:t>
            </a:r>
            <a:r>
              <a:rPr lang="nb-NO" sz="1050" dirty="0">
                <a:latin typeface="Consolas" panose="020B0609020204030204" pitchFamily="49" charset="0"/>
              </a:rPr>
              <a:t>="1" </a:t>
            </a:r>
            <a:r>
              <a:rPr lang="nb-NO" sz="1050" dirty="0" err="1">
                <a:latin typeface="Consolas" panose="020B0609020204030204" pitchFamily="49" charset="0"/>
              </a:rPr>
              <a:t>minOccurs</a:t>
            </a:r>
            <a:r>
              <a:rPr lang="nb-NO" sz="1050" dirty="0">
                <a:latin typeface="Consolas" panose="020B0609020204030204" pitchFamily="49" charset="0"/>
              </a:rPr>
              <a:t>="0" </a:t>
            </a:r>
            <a:r>
              <a:rPr lang="nb-NO" sz="1050" dirty="0" err="1">
                <a:latin typeface="Consolas" panose="020B0609020204030204" pitchFamily="49" charset="0"/>
              </a:rPr>
              <a:t>name</a:t>
            </a:r>
            <a:r>
              <a:rPr lang="nb-NO" sz="1050" dirty="0">
                <a:latin typeface="Consolas" panose="020B0609020204030204" pitchFamily="49" charset="0"/>
              </a:rPr>
              <a:t>="begrunnelse" </a:t>
            </a:r>
            <a:r>
              <a:rPr lang="nb-NO" sz="1050" dirty="0" err="1">
                <a:latin typeface="Consolas" panose="020B0609020204030204" pitchFamily="49" charset="0"/>
              </a:rPr>
              <a:t>nillable</a:t>
            </a:r>
            <a:r>
              <a:rPr lang="nb-NO" sz="1050" dirty="0">
                <a:latin typeface="Consolas" panose="020B0609020204030204" pitchFamily="49" charset="0"/>
              </a:rPr>
              <a:t>="true" type="</a:t>
            </a:r>
            <a:r>
              <a:rPr lang="nb-NO" sz="1050" dirty="0" err="1">
                <a:latin typeface="Consolas" panose="020B0609020204030204" pitchFamily="49" charset="0"/>
              </a:rPr>
              <a:t>xs:string</a:t>
            </a:r>
            <a:r>
              <a:rPr lang="nb-NO" sz="1050" dirty="0">
                <a:latin typeface="Consolas" panose="020B0609020204030204" pitchFamily="49" charset="0"/>
              </a:rPr>
              <a:t>"/&gt;</a:t>
            </a:r>
          </a:p>
          <a:p>
            <a:r>
              <a:rPr lang="nb-NO" sz="1050" dirty="0">
                <a:latin typeface="Consolas" panose="020B0609020204030204" pitchFamily="49" charset="0"/>
              </a:rPr>
              <a:t>    &lt;/</a:t>
            </a:r>
            <a:r>
              <a:rPr lang="nb-NO" sz="1050" dirty="0" err="1">
                <a:latin typeface="Consolas" panose="020B0609020204030204" pitchFamily="49" charset="0"/>
              </a:rPr>
              <a:t>xs:sequence</a:t>
            </a:r>
            <a:r>
              <a:rPr lang="nb-NO" sz="1050" dirty="0">
                <a:latin typeface="Consolas" panose="020B0609020204030204" pitchFamily="49" charset="0"/>
              </a:rPr>
              <a:t>&gt;</a:t>
            </a:r>
          </a:p>
          <a:p>
            <a:r>
              <a:rPr lang="nb-NO" sz="1050" dirty="0">
                <a:latin typeface="Consolas" panose="020B0609020204030204" pitchFamily="49" charset="0"/>
              </a:rPr>
              <a:t>  &lt;/</a:t>
            </a:r>
            <a:r>
              <a:rPr lang="nb-NO" sz="1050" dirty="0" err="1">
                <a:latin typeface="Consolas" panose="020B0609020204030204" pitchFamily="49" charset="0"/>
              </a:rPr>
              <a:t>xs:complexType</a:t>
            </a:r>
            <a:r>
              <a:rPr lang="nb-NO" sz="1050" dirty="0">
                <a:latin typeface="Consolas" panose="020B0609020204030204" pitchFamily="49" charset="0"/>
              </a:rPr>
              <a:t>&gt;</a:t>
            </a:r>
            <a:endParaRPr lang="nb-NO" sz="825" dirty="0">
              <a:latin typeface="Consolas" panose="020B0609020204030204" pitchFamily="49" charset="0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822960" y="3762639"/>
            <a:ext cx="7543800" cy="114375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b-NO" sz="1350" b="1" dirty="0" err="1"/>
              <a:t>fiks:codelist</a:t>
            </a:r>
            <a:r>
              <a:rPr lang="nb-NO" sz="1350" b="1" dirty="0"/>
              <a:t>: </a:t>
            </a:r>
            <a:r>
              <a:rPr lang="nb-NO" sz="1350" dirty="0"/>
              <a:t>URL til kodeliste for attributtet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350" b="1" dirty="0" err="1"/>
              <a:t>seres:guid</a:t>
            </a:r>
            <a:r>
              <a:rPr lang="nb-NO" sz="1350" b="1" dirty="0"/>
              <a:t>: </a:t>
            </a:r>
            <a:r>
              <a:rPr lang="nb-NO" sz="1350" dirty="0"/>
              <a:t>URL til definisjon for implementasjonsmodell</a:t>
            </a:r>
            <a:endParaRPr lang="nb-NO" sz="135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350" b="1" dirty="0" err="1"/>
              <a:t>seres:semref</a:t>
            </a:r>
            <a:r>
              <a:rPr lang="nb-NO" sz="1350" b="1" dirty="0"/>
              <a:t> og </a:t>
            </a:r>
            <a:r>
              <a:rPr lang="nb-NO" sz="1350" b="1" dirty="0" err="1"/>
              <a:t>sawsdl:modelReference</a:t>
            </a:r>
            <a:r>
              <a:rPr lang="nb-NO" sz="1350" b="1" dirty="0"/>
              <a:t> :</a:t>
            </a:r>
            <a:r>
              <a:rPr lang="nb-NO" sz="1350" dirty="0"/>
              <a:t> URL til definisjon i felles begrepsmodell (kan for eksempel brukes til </a:t>
            </a:r>
            <a:r>
              <a:rPr lang="nb-NO" sz="1350" dirty="0" err="1"/>
              <a:t>mapping</a:t>
            </a:r>
            <a:r>
              <a:rPr lang="nb-NO" sz="1350" dirty="0"/>
              <a:t> mellom begreper brukt i flere implementasjonsmodeller)</a:t>
            </a:r>
            <a:endParaRPr lang="nb-NO" sz="1350" b="1" dirty="0"/>
          </a:p>
          <a:p>
            <a:pPr lvl="1">
              <a:buFont typeface="Arial" panose="020B0604020202020204" pitchFamily="34" charset="0"/>
              <a:buChar char="•"/>
            </a:pPr>
            <a:endParaRPr lang="nb-NO" sz="1350" b="1" dirty="0"/>
          </a:p>
        </p:txBody>
      </p:sp>
    </p:spTree>
    <p:extLst>
      <p:ext uri="{BB962C8B-B14F-4D97-AF65-F5344CB8AC3E}">
        <p14:creationId xmlns:p14="http://schemas.microsoft.com/office/powerpoint/2010/main" val="2021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Datamodeller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347614"/>
            <a:ext cx="3888432" cy="3600400"/>
          </a:xfrm>
        </p:spPr>
        <p:txBody>
          <a:bodyPr/>
          <a:lstStyle/>
          <a:p>
            <a:r>
              <a:rPr lang="nb-NO" dirty="0" err="1"/>
              <a:t>dibk:</a:t>
            </a:r>
            <a:r>
              <a:rPr lang="nb-NO" b="1" dirty="0" err="1"/>
              <a:t>fraSluttbrukersystem</a:t>
            </a:r>
            <a:endParaRPr lang="nb-NO" b="1" dirty="0"/>
          </a:p>
          <a:p>
            <a:pPr lvl="1"/>
            <a:r>
              <a:rPr lang="nb-NO" dirty="0"/>
              <a:t>Identifiserer hvilken sluttbruker skjemaet kommer fra. Tildelt ved t</a:t>
            </a:r>
            <a:r>
              <a:rPr lang="nb-NO" sz="1400" dirty="0"/>
              <a:t>jenestekonsesjon</a:t>
            </a:r>
            <a:endParaRPr lang="nb-NO" dirty="0"/>
          </a:p>
          <a:p>
            <a:r>
              <a:rPr lang="nb-NO" dirty="0" err="1"/>
              <a:t>dibk:</a:t>
            </a:r>
            <a:r>
              <a:rPr lang="nb-NO" b="1" dirty="0" err="1"/>
              <a:t>hovedinnsendingsnummer</a:t>
            </a:r>
            <a:endParaRPr lang="nb-NO" b="1" dirty="0"/>
          </a:p>
          <a:p>
            <a:pPr lvl="1"/>
            <a:r>
              <a:rPr lang="nb-NO" dirty="0"/>
              <a:t>Identifiserer at innsendelsen er en del av et skjemasett (byggesøknad som inneholder flere blanketter) </a:t>
            </a:r>
          </a:p>
          <a:p>
            <a:r>
              <a:rPr lang="nb-NO" dirty="0" err="1"/>
              <a:t>dibk:</a:t>
            </a:r>
            <a:r>
              <a:rPr lang="nb-NO" b="1" dirty="0" err="1"/>
              <a:t>kommunensSaksnummer</a:t>
            </a:r>
            <a:endParaRPr lang="nb-NO" b="1" dirty="0"/>
          </a:p>
          <a:p>
            <a:pPr lvl="1"/>
            <a:r>
              <a:rPr lang="nb-NO" dirty="0"/>
              <a:t>For skjema som følger opp en søknad som allerede er under kommunal behandling.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707654"/>
            <a:ext cx="4584964" cy="214018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004048" y="2139702"/>
            <a:ext cx="1656184" cy="28803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254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5004048" y="2427734"/>
            <a:ext cx="1656184" cy="28803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254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5004048" y="3348970"/>
            <a:ext cx="1656184" cy="28803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254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Kodelister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83568" y="1203598"/>
            <a:ext cx="6048672" cy="648072"/>
          </a:xfrm>
        </p:spPr>
        <p:txBody>
          <a:bodyPr>
            <a:normAutofit/>
          </a:bodyPr>
          <a:lstStyle/>
          <a:p>
            <a:r>
              <a:rPr lang="nb-NO" sz="1425" dirty="0"/>
              <a:t>Kodelister for datamodellene finnes på geonorge.no</a:t>
            </a:r>
          </a:p>
          <a:p>
            <a:pPr lvl="1"/>
            <a:r>
              <a:rPr lang="nb-NO" sz="1125" dirty="0">
                <a:hlinkClick r:id="rId2"/>
              </a:rPr>
              <a:t>https://register.geonorge.no/subregister/kodelister/direktoratet-for-byggkvalitet/byggesoknad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67101"/>
              </p:ext>
            </p:extLst>
          </p:nvPr>
        </p:nvGraphicFramePr>
        <p:xfrm>
          <a:off x="6948264" y="1275606"/>
          <a:ext cx="1787624" cy="33940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787624">
                  <a:extLst>
                    <a:ext uri="{9D8B030D-6E8A-4147-A177-3AD203B41FA5}">
                      <a16:colId xmlns:a16="http://schemas.microsoft.com/office/drawing/2014/main" val="311722909"/>
                    </a:ext>
                  </a:extLst>
                </a:gridCol>
              </a:tblGrid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Vegtype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41540218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Tiltaksformål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319737085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Plantype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379744978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Avløpstilknytning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356578594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Dispensasjonstype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518292411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Vanntilknytning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373503809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Funksjon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805267619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Partstype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2284678034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Etasjeplan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582063753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 err="1">
                          <a:effectLst/>
                        </a:rPr>
                        <a:t>EnergiforsyningType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425538995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Anleggstype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17167645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Varmefordeling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400414162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Bygningstype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214158413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Tiltaksklasse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157316269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 err="1">
                          <a:effectLst/>
                        </a:rPr>
                        <a:t>BeregningsregelGradAvUtnytting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023828427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Søknadstype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156864038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 err="1">
                          <a:effectLst/>
                        </a:rPr>
                        <a:t>Tiltaktype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92658225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Næringsgruppe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8" marR="9428" marT="9428" marB="0" anchor="b"/>
                </a:tc>
                <a:extLst>
                  <a:ext uri="{0D108BD9-81ED-4DB2-BD59-A6C34878D82A}">
                    <a16:rowId xmlns:a16="http://schemas.microsoft.com/office/drawing/2014/main" val="2342908764"/>
                  </a:ext>
                </a:extLst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08" y="1851670"/>
            <a:ext cx="3604592" cy="277249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95736" y="4479772"/>
            <a:ext cx="432048" cy="108202"/>
          </a:xfrm>
          <a:prstGeom prst="rect">
            <a:avLst/>
          </a:prstGeom>
          <a:solidFill>
            <a:schemeClr val="accent2">
              <a:alpha val="7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bIns="108000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3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Kodelister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822960" y="1131590"/>
            <a:ext cx="7543800" cy="621418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nb-NO" dirty="0"/>
              <a:t>Eksempel (Dispensasjonstype): 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https://register.geonorge.no/subregister/byggesoknad/direktoratet-for-byggkvalitet/</a:t>
            </a:r>
            <a:r>
              <a:rPr lang="nb-NO" sz="1200" dirty="0">
                <a:solidFill>
                  <a:srgbClr val="FF0000"/>
                </a:solidFill>
                <a:hlinkClick r:id="rId2"/>
              </a:rPr>
              <a:t>dispensasjonstype</a:t>
            </a:r>
            <a:endParaRPr lang="nb-NO" sz="1200" dirty="0">
              <a:solidFill>
                <a:srgbClr val="FF0000"/>
              </a:solidFill>
            </a:endParaRPr>
          </a:p>
          <a:p>
            <a:pPr marL="0" indent="0">
              <a:spcBef>
                <a:spcPts val="150"/>
              </a:spcBef>
              <a:buNone/>
            </a:pPr>
            <a:r>
              <a:rPr lang="nb-NO" sz="1200" dirty="0">
                <a:solidFill>
                  <a:srgbClr val="FF0000"/>
                </a:solidFill>
              </a:rPr>
              <a:t>Accept: </a:t>
            </a:r>
            <a:r>
              <a:rPr lang="nb-NO" sz="1200" dirty="0" err="1">
                <a:solidFill>
                  <a:srgbClr val="FF0000"/>
                </a:solidFill>
              </a:rPr>
              <a:t>application</a:t>
            </a:r>
            <a:r>
              <a:rPr lang="nb-NO" sz="1200" dirty="0">
                <a:solidFill>
                  <a:srgbClr val="FF0000"/>
                </a:solidFill>
              </a:rPr>
              <a:t>/</a:t>
            </a:r>
            <a:r>
              <a:rPr lang="nb-NO" sz="1200" dirty="0" err="1">
                <a:solidFill>
                  <a:srgbClr val="FF0000"/>
                </a:solidFill>
              </a:rPr>
              <a:t>json</a:t>
            </a:r>
            <a:endParaRPr lang="nb-NO" sz="1200" dirty="0">
              <a:solidFill>
                <a:srgbClr val="FF0000"/>
              </a:solidFill>
            </a:endParaRPr>
          </a:p>
          <a:p>
            <a:pPr marL="0" indent="0">
              <a:spcBef>
                <a:spcPts val="150"/>
              </a:spcBef>
              <a:buNone/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819537" y="1939377"/>
            <a:ext cx="7543800" cy="319500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"</a:t>
            </a:r>
            <a:r>
              <a:rPr lang="nb-NO" sz="800" dirty="0" err="1">
                <a:latin typeface="Consolas" panose="020B0609020204030204" pitchFamily="49" charset="0"/>
              </a:rPr>
              <a:t>containeditems</a:t>
            </a:r>
            <a:r>
              <a:rPr lang="nb-NO" sz="800" dirty="0">
                <a:latin typeface="Consolas" panose="020B0609020204030204" pitchFamily="49" charset="0"/>
              </a:rPr>
              <a:t>": [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{</a:t>
            </a:r>
          </a:p>
          <a:p>
            <a:pPr marL="34660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dirty="0">
                <a:latin typeface="Consolas" panose="020B0609020204030204" pitchFamily="49" charset="0"/>
              </a:rPr>
              <a:t>"id": "https://register.geonorge.no/subregister/byggesoknad/direktoratet-for-byggkvalitet/dispensasjonstype/kartverket/vegloven",</a:t>
            </a:r>
          </a:p>
          <a:p>
            <a:pPr marL="34660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"Vegloven",</a:t>
            </a:r>
          </a:p>
          <a:p>
            <a:pPr marL="34660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codevalue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"VEG",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},{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dirty="0">
                <a:latin typeface="Consolas" panose="020B0609020204030204" pitchFamily="49" charset="0"/>
              </a:rPr>
              <a:t>"id": "https://register.geonorge.no/subregister/byggesoknad/direktoratet-for-byggkvalitet/dispensasjonstype/kartverket/kommunale-vedtekter",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"Kommunale vedtekter",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codevalue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"KOM",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},{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dirty="0">
                <a:latin typeface="Consolas" panose="020B0609020204030204" pitchFamily="49" charset="0"/>
              </a:rPr>
              <a:t>"id": "https://register.geonorge.no/subregister/byggesoknad/direktoratet-for-byggkvalitet/dispensasjonstype/kartverket/byggteknisk-forskrift-med-veiledning",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Byggteknisk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forskrift med veiledning",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codevalue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"TEK",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},{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dirty="0">
                <a:latin typeface="Consolas" panose="020B0609020204030204" pitchFamily="49" charset="0"/>
              </a:rPr>
              <a:t>"id": "https://register.geonorge.no/subregister/byggesoknad/direktoratet-for-byggkvalitet/dispensasjonstype/kartverket/arealplaner",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"Arealplaner",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codevalue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"PLAN",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},{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dirty="0">
                <a:latin typeface="Consolas" panose="020B0609020204030204" pitchFamily="49" charset="0"/>
              </a:rPr>
              <a:t>"id": "https://register.geonorge.no/subregister/byggesoknad/direktoratet-for-byggkvalitet/dispensasjonstype/kartverket/plan-og-bygningslov-med-forskrifter",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"Plan- og bygningslov med forskrifter",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nb-NO" sz="8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codevalue</a:t>
            </a:r>
            <a:r>
              <a:rPr lang="nb-NO" sz="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": "PBL",</a:t>
            </a:r>
          </a:p>
          <a:p>
            <a:pPr marL="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800" dirty="0">
                <a:latin typeface="Consolas" panose="020B0609020204030204" pitchFamily="49" charset="0"/>
              </a:rPr>
              <a:t>}]</a:t>
            </a:r>
            <a:endParaRPr lang="nb-NO" sz="788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26122" y="1578113"/>
            <a:ext cx="3840638" cy="2823708"/>
          </a:xfrm>
        </p:spPr>
        <p:txBody>
          <a:bodyPr/>
          <a:lstStyle/>
          <a:p>
            <a:r>
              <a:rPr lang="nb-NO" dirty="0"/>
              <a:t>Innsendelsen vil bli validert mot:</a:t>
            </a:r>
          </a:p>
          <a:p>
            <a:pPr lvl="1"/>
            <a:r>
              <a:rPr lang="nb-NO" dirty="0"/>
              <a:t>XSD konformitet</a:t>
            </a:r>
          </a:p>
          <a:p>
            <a:pPr lvl="1"/>
            <a:r>
              <a:rPr lang="nb-NO" dirty="0"/>
              <a:t>Kodelister</a:t>
            </a:r>
          </a:p>
          <a:p>
            <a:pPr lvl="1"/>
            <a:r>
              <a:rPr lang="nb-NO" dirty="0" err="1"/>
              <a:t>Vedleggstyper</a:t>
            </a:r>
            <a:endParaRPr lang="nb-NO" dirty="0"/>
          </a:p>
          <a:p>
            <a:pPr marL="203583" lvl="1" indent="0">
              <a:buNone/>
            </a:pPr>
            <a:endParaRPr lang="nb-NO" dirty="0"/>
          </a:p>
          <a:p>
            <a:pPr marL="203583" lvl="1" indent="0">
              <a:buNone/>
            </a:pPr>
            <a:r>
              <a:rPr lang="nb-NO" dirty="0"/>
              <a:t>Validering skjer kun ved innsending , ikke ved mellomlagring. 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1947290" y="1578113"/>
            <a:ext cx="2239860" cy="2265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4" name="Picture 4" descr="Altin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54" y="1653497"/>
            <a:ext cx="897137" cy="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tt linje 14"/>
          <p:cNvCxnSpPr/>
          <p:nvPr/>
        </p:nvCxnSpPr>
        <p:spPr>
          <a:xfrm>
            <a:off x="1608317" y="1578113"/>
            <a:ext cx="0" cy="226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1329274" y="3843141"/>
            <a:ext cx="604653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nb-NO" sz="1350" dirty="0"/>
              <a:t>Altinn</a:t>
            </a:r>
          </a:p>
          <a:p>
            <a:pPr algn="ctr"/>
            <a:r>
              <a:rPr lang="nb-NO" sz="1350" dirty="0"/>
              <a:t>API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62436" y="2447437"/>
            <a:ext cx="849386" cy="539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nb-NO" sz="9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83340" y="2284274"/>
            <a:ext cx="702436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b-NO" sz="900" dirty="0"/>
              <a:t>Innsending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615224" y="2501711"/>
            <a:ext cx="636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Skjema</a:t>
            </a:r>
          </a:p>
          <a:p>
            <a:r>
              <a:rPr lang="nb-NO" sz="900" dirty="0"/>
              <a:t> - XML</a:t>
            </a:r>
          </a:p>
          <a:p>
            <a:r>
              <a:rPr lang="nb-NO" sz="900" dirty="0"/>
              <a:t> - vedlegg</a:t>
            </a:r>
          </a:p>
        </p:txBody>
      </p:sp>
      <p:cxnSp>
        <p:nvCxnSpPr>
          <p:cNvPr id="20" name="Rett pilkobling 19"/>
          <p:cNvCxnSpPr>
            <a:stCxn id="17" idx="3"/>
          </p:cNvCxnSpPr>
          <p:nvPr/>
        </p:nvCxnSpPr>
        <p:spPr>
          <a:xfrm flipV="1">
            <a:off x="1311822" y="2710625"/>
            <a:ext cx="948966" cy="6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1" name="Bilde 20" descr="Afro-IP: 10 Reasons to follow European approa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19" y="2186750"/>
            <a:ext cx="1397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Validering</a:t>
            </a:r>
          </a:p>
        </p:txBody>
      </p:sp>
      <p:sp>
        <p:nvSpPr>
          <p:cNvPr id="22" name="Plassholder for innhold 2"/>
          <p:cNvSpPr txBox="1">
            <a:spLocks/>
          </p:cNvSpPr>
          <p:nvPr/>
        </p:nvSpPr>
        <p:spPr>
          <a:xfrm>
            <a:off x="822960" y="1465532"/>
            <a:ext cx="7543800" cy="22209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35000" tIns="34290" rIns="135000" bIns="3429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nb-NO" sz="1500" dirty="0">
                <a:latin typeface="Consolas" panose="020B0609020204030204" pitchFamily="49" charset="0"/>
              </a:rPr>
              <a:t>HTTP Status Code: </a:t>
            </a:r>
            <a:r>
              <a:rPr lang="en-US" sz="1500" dirty="0">
                <a:latin typeface="Consolas" panose="020B0609020204030204" pitchFamily="49" charset="0"/>
              </a:rPr>
              <a:t>401 (Form validation failed, see the attached validation details)</a:t>
            </a:r>
            <a:endParaRPr lang="nb-NO" sz="1500" dirty="0">
              <a:latin typeface="Consolas" panose="020B0609020204030204" pitchFamily="49" charset="0"/>
            </a:endParaRPr>
          </a:p>
          <a:p>
            <a:pPr marL="0">
              <a:buNone/>
            </a:pPr>
            <a:r>
              <a:rPr lang="nb-NO" sz="1500" dirty="0">
                <a:latin typeface="Consolas" panose="020B0609020204030204" pitchFamily="49" charset="0"/>
              </a:rPr>
              <a:t>{"</a:t>
            </a:r>
            <a:r>
              <a:rPr lang="nb-NO" sz="1500" dirty="0" err="1">
                <a:latin typeface="Consolas" panose="020B0609020204030204" pitchFamily="49" charset="0"/>
              </a:rPr>
              <a:t>ValidationErrors</a:t>
            </a:r>
            <a:r>
              <a:rPr lang="nb-NO" sz="1500" dirty="0">
                <a:latin typeface="Consolas" panose="020B0609020204030204" pitchFamily="49" charset="0"/>
              </a:rPr>
              <a:t>": [</a:t>
            </a:r>
          </a:p>
          <a:p>
            <a:pPr marL="0">
              <a:buNone/>
            </a:pPr>
            <a:r>
              <a:rPr lang="nb-NO" sz="1500" dirty="0">
                <a:latin typeface="Consolas" panose="020B0609020204030204" pitchFamily="49" charset="0"/>
              </a:rPr>
              <a:t>    {"</a:t>
            </a:r>
            <a:r>
              <a:rPr lang="nb-NO" sz="1500" dirty="0" err="1">
                <a:latin typeface="Consolas" panose="020B0609020204030204" pitchFamily="49" charset="0"/>
              </a:rPr>
              <a:t>FieldName</a:t>
            </a:r>
            <a:r>
              <a:rPr lang="nb-NO" sz="1500" dirty="0">
                <a:latin typeface="Consolas" panose="020B0609020204030204" pitchFamily="49" charset="0"/>
              </a:rPr>
              <a:t>": "</a:t>
            </a:r>
            <a:r>
              <a:rPr lang="nb-NO" sz="1500" dirty="0" err="1">
                <a:latin typeface="Consolas" panose="020B0609020204030204" pitchFamily="49" charset="0"/>
              </a:rPr>
              <a:t>ta:kodeverdi</a:t>
            </a:r>
            <a:r>
              <a:rPr lang="nb-NO" sz="1500" dirty="0">
                <a:latin typeface="Consolas" panose="020B0609020204030204" pitchFamily="49" charset="0"/>
              </a:rPr>
              <a:t>",</a:t>
            </a:r>
          </a:p>
          <a:p>
            <a:pPr marL="0">
              <a:buNone/>
            </a:pPr>
            <a:r>
              <a:rPr lang="nb-NO" sz="1500" dirty="0">
                <a:latin typeface="Consolas" panose="020B0609020204030204" pitchFamily="49" charset="0"/>
              </a:rPr>
              <a:t>      "</a:t>
            </a:r>
            <a:r>
              <a:rPr lang="nb-NO" sz="1500" dirty="0" err="1">
                <a:latin typeface="Consolas" panose="020B0609020204030204" pitchFamily="49" charset="0"/>
              </a:rPr>
              <a:t>ErrorMessage</a:t>
            </a:r>
            <a:r>
              <a:rPr lang="nb-NO" sz="1500" dirty="0">
                <a:latin typeface="Consolas" panose="020B0609020204030204" pitchFamily="49" charset="0"/>
              </a:rPr>
              <a:t>": "Ugyldig vegtype. Verdien er ikke en gyldig verdi i henhold til kodelisten for vegtyper. Ugyldig verdi i feltet: 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ta:TiltakUtenAnsvarsrett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ta:beskrivelseAvTiltak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ta:tiltak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ta:adkomst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ta:vegrett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ta:vegrett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ta:vegtype</a:t>
            </a:r>
            <a:r>
              <a:rPr lang="nb-NO" sz="1500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nb-NO" sz="1500" dirty="0" err="1">
                <a:solidFill>
                  <a:srgbClr val="FF0000"/>
                </a:solidFill>
                <a:latin typeface="Consolas" panose="020B0609020204030204" pitchFamily="49" charset="0"/>
              </a:rPr>
              <a:t>ta:kodeverdi</a:t>
            </a:r>
            <a:r>
              <a:rPr lang="nb-NO" sz="1500" dirty="0">
                <a:latin typeface="Consolas" panose="020B0609020204030204" pitchFamily="49" charset="0"/>
              </a:rPr>
              <a:t>" }</a:t>
            </a:r>
          </a:p>
          <a:p>
            <a:pPr marL="0">
              <a:buNone/>
            </a:pPr>
            <a:r>
              <a:rPr lang="nb-NO" sz="1500" dirty="0">
                <a:latin typeface="Consolas" panose="020B0609020204030204" pitchFamily="49" charset="0"/>
              </a:rPr>
              <a:t>]}</a:t>
            </a:r>
          </a:p>
        </p:txBody>
      </p:sp>
      <p:sp>
        <p:nvSpPr>
          <p:cNvPr id="23" name="Plassholder for innhold 2"/>
          <p:cNvSpPr txBox="1">
            <a:spLocks/>
          </p:cNvSpPr>
          <p:nvPr/>
        </p:nvSpPr>
        <p:spPr>
          <a:xfrm>
            <a:off x="822960" y="3849030"/>
            <a:ext cx="7543800" cy="6888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35000" tIns="34290" rIns="13500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nb-NO" sz="1425">
                <a:latin typeface="Consolas" panose="020B0609020204030204" pitchFamily="49" charset="0"/>
              </a:rPr>
              <a:t>HTTP Status Code: 401 Attachment validation failed: AttachmentType(s) Situasjonskart, Situasjonskart is invalid for this service.</a:t>
            </a:r>
          </a:p>
        </p:txBody>
      </p:sp>
    </p:spTree>
    <p:extLst>
      <p:ext uri="{BB962C8B-B14F-4D97-AF65-F5344CB8AC3E}">
        <p14:creationId xmlns:p14="http://schemas.microsoft.com/office/powerpoint/2010/main" val="5197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Altinn API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987574"/>
            <a:ext cx="8229600" cy="865813"/>
          </a:xfrm>
        </p:spPr>
        <p:txBody>
          <a:bodyPr/>
          <a:lstStyle/>
          <a:p>
            <a:r>
              <a:rPr lang="nb-NO" dirty="0"/>
              <a:t>Innsending av skjema, komplett</a:t>
            </a:r>
          </a:p>
          <a:p>
            <a:pPr lvl="1"/>
            <a:r>
              <a:rPr lang="nb-NO" sz="1100" dirty="0">
                <a:hlinkClick r:id="rId2"/>
              </a:rPr>
              <a:t>https://www.altinn.no/api/Help/Api/POST-who-Messages_language_complete_sign</a:t>
            </a:r>
            <a:endParaRPr lang="nb-NO" sz="1100" dirty="0"/>
          </a:p>
          <a:p>
            <a:pPr lvl="1"/>
            <a:r>
              <a:rPr lang="nb-NO" sz="1100" dirty="0">
                <a:latin typeface="Consolas" panose="020B0609020204030204" pitchFamily="49" charset="0"/>
              </a:rPr>
              <a:t>POST {</a:t>
            </a:r>
            <a:r>
              <a:rPr lang="nb-NO" sz="1100" dirty="0" err="1">
                <a:latin typeface="Consolas" panose="020B0609020204030204" pitchFamily="49" charset="0"/>
              </a:rPr>
              <a:t>who</a:t>
            </a:r>
            <a:r>
              <a:rPr lang="nb-NO" sz="1100" dirty="0">
                <a:latin typeface="Consolas" panose="020B0609020204030204" pitchFamily="49" charset="0"/>
              </a:rPr>
              <a:t>}/</a:t>
            </a:r>
            <a:r>
              <a:rPr lang="nb-NO" sz="1100" dirty="0" err="1">
                <a:latin typeface="Consolas" panose="020B0609020204030204" pitchFamily="49" charset="0"/>
              </a:rPr>
              <a:t>Messages?language</a:t>
            </a:r>
            <a:r>
              <a:rPr lang="nb-NO" sz="1100" dirty="0">
                <a:latin typeface="Consolas" panose="020B0609020204030204" pitchFamily="49" charset="0"/>
              </a:rPr>
              <a:t>={</a:t>
            </a:r>
            <a:r>
              <a:rPr lang="nb-NO" sz="1100" dirty="0" err="1">
                <a:latin typeface="Consolas" panose="020B0609020204030204" pitchFamily="49" charset="0"/>
              </a:rPr>
              <a:t>language</a:t>
            </a:r>
            <a:r>
              <a:rPr lang="nb-NO" sz="1100" dirty="0">
                <a:latin typeface="Consolas" panose="020B0609020204030204" pitchFamily="49" charset="0"/>
              </a:rPr>
              <a:t>}&amp;</a:t>
            </a:r>
            <a:r>
              <a:rPr lang="nb-NO" sz="1100" dirty="0" err="1">
                <a:latin typeface="Consolas" panose="020B0609020204030204" pitchFamily="49" charset="0"/>
              </a:rPr>
              <a:t>complete</a:t>
            </a:r>
            <a:r>
              <a:rPr lang="nb-NO" sz="1100" dirty="0">
                <a:latin typeface="Consolas" panose="020B0609020204030204" pitchFamily="49" charset="0"/>
              </a:rPr>
              <a:t>={</a:t>
            </a:r>
            <a:r>
              <a:rPr lang="nb-NO" sz="1100" dirty="0" err="1">
                <a:latin typeface="Consolas" panose="020B0609020204030204" pitchFamily="49" charset="0"/>
              </a:rPr>
              <a:t>complete</a:t>
            </a:r>
            <a:r>
              <a:rPr lang="nb-NO" sz="1100" dirty="0">
                <a:latin typeface="Consolas" panose="020B0609020204030204" pitchFamily="49" charset="0"/>
              </a:rPr>
              <a:t>}&amp;</a:t>
            </a:r>
            <a:r>
              <a:rPr lang="nb-NO" sz="1100" dirty="0" err="1">
                <a:latin typeface="Consolas" panose="020B0609020204030204" pitchFamily="49" charset="0"/>
              </a:rPr>
              <a:t>sign</a:t>
            </a:r>
            <a:r>
              <a:rPr lang="nb-NO" sz="1100" dirty="0">
                <a:latin typeface="Consolas" panose="020B0609020204030204" pitchFamily="49" charset="0"/>
              </a:rPr>
              <a:t>={</a:t>
            </a:r>
            <a:r>
              <a:rPr lang="nb-NO" sz="1100" dirty="0" err="1">
                <a:latin typeface="Consolas" panose="020B0609020204030204" pitchFamily="49" charset="0"/>
              </a:rPr>
              <a:t>sign</a:t>
            </a:r>
            <a:r>
              <a:rPr lang="nb-NO" sz="1100" dirty="0">
                <a:latin typeface="Consolas" panose="020B0609020204030204" pitchFamily="49" charset="0"/>
              </a:rPr>
              <a:t>}</a:t>
            </a:r>
          </a:p>
          <a:p>
            <a:pPr lvl="1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52438" y="1853387"/>
            <a:ext cx="8440042" cy="28623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Consolas" panose="020B0609020204030204" pitchFamily="49" charset="0"/>
              </a:rPr>
              <a:t>{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"Type": "</a:t>
            </a:r>
            <a:r>
              <a:rPr lang="nb-NO" sz="1000" dirty="0" err="1">
                <a:latin typeface="Consolas" panose="020B0609020204030204" pitchFamily="49" charset="0"/>
              </a:rPr>
              <a:t>FormTask</a:t>
            </a:r>
            <a:r>
              <a:rPr lang="nb-NO" sz="1000" dirty="0">
                <a:latin typeface="Consolas" panose="020B0609020204030204" pitchFamily="49" charset="0"/>
              </a:rPr>
              <a:t>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"</a:t>
            </a:r>
            <a:r>
              <a:rPr lang="nb-NO" sz="1000" dirty="0" err="1">
                <a:latin typeface="Consolas" panose="020B0609020204030204" pitchFamily="49" charset="0"/>
              </a:rPr>
              <a:t>ServiceCode</a:t>
            </a:r>
            <a:r>
              <a:rPr lang="nb-NO" sz="1000" dirty="0">
                <a:latin typeface="Consolas" panose="020B0609020204030204" pitchFamily="49" charset="0"/>
              </a:rPr>
              <a:t>": 4419,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"</a:t>
            </a:r>
            <a:r>
              <a:rPr lang="nb-NO" sz="1000" dirty="0" err="1">
                <a:latin typeface="Consolas" panose="020B0609020204030204" pitchFamily="49" charset="0"/>
              </a:rPr>
              <a:t>ServiceEdition</a:t>
            </a:r>
            <a:r>
              <a:rPr lang="nb-NO" sz="1000" dirty="0">
                <a:latin typeface="Consolas" panose="020B0609020204030204" pitchFamily="49" charset="0"/>
              </a:rPr>
              <a:t>": 1,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"_</a:t>
            </a:r>
            <a:r>
              <a:rPr lang="nb-NO" sz="1000" dirty="0" err="1">
                <a:latin typeface="Consolas" panose="020B0609020204030204" pitchFamily="49" charset="0"/>
              </a:rPr>
              <a:t>embedded</a:t>
            </a:r>
            <a:r>
              <a:rPr lang="nb-NO" sz="1000" dirty="0">
                <a:latin typeface="Consolas" panose="020B0609020204030204" pitchFamily="49" charset="0"/>
              </a:rPr>
              <a:t>" : {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"forms" : [{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"Type": "</a:t>
            </a:r>
            <a:r>
              <a:rPr lang="nb-NO" sz="1000" dirty="0" err="1">
                <a:latin typeface="Consolas" panose="020B0609020204030204" pitchFamily="49" charset="0"/>
              </a:rPr>
              <a:t>MainForm</a:t>
            </a:r>
            <a:r>
              <a:rPr lang="nb-NO" sz="1000" dirty="0">
                <a:latin typeface="Consolas" panose="020B0609020204030204" pitchFamily="49" charset="0"/>
              </a:rPr>
              <a:t>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</a:t>
            </a:r>
            <a:r>
              <a:rPr lang="nb-NO" sz="1000" dirty="0" err="1">
                <a:latin typeface="Consolas" panose="020B0609020204030204" pitchFamily="49" charset="0"/>
              </a:rPr>
              <a:t>DataFormatId</a:t>
            </a:r>
            <a:r>
              <a:rPr lang="nb-NO" sz="1000" dirty="0">
                <a:latin typeface="Consolas" panose="020B0609020204030204" pitchFamily="49" charset="0"/>
              </a:rPr>
              <a:t>": "1",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</a:t>
            </a:r>
            <a:r>
              <a:rPr lang="nb-NO" sz="1000" dirty="0" err="1">
                <a:latin typeface="Consolas" panose="020B0609020204030204" pitchFamily="49" charset="0"/>
              </a:rPr>
              <a:t>DataFormatVersion</a:t>
            </a:r>
            <a:r>
              <a:rPr lang="nb-NO" sz="1000" dirty="0">
                <a:latin typeface="Consolas" panose="020B0609020204030204" pitchFamily="49" charset="0"/>
              </a:rPr>
              <a:t>": "1",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</a:t>
            </a:r>
            <a:r>
              <a:rPr lang="nb-NO" sz="1000" dirty="0" err="1">
                <a:latin typeface="Consolas" panose="020B0609020204030204" pitchFamily="49" charset="0"/>
              </a:rPr>
              <a:t>FormData</a:t>
            </a:r>
            <a:r>
              <a:rPr lang="nb-NO" sz="1000" dirty="0">
                <a:latin typeface="Consolas" panose="020B0609020204030204" pitchFamily="49" charset="0"/>
              </a:rPr>
              <a:t>": "&lt;?</a:t>
            </a:r>
            <a:r>
              <a:rPr lang="nb-NO" sz="1000" dirty="0" err="1">
                <a:latin typeface="Consolas" panose="020B0609020204030204" pitchFamily="49" charset="0"/>
              </a:rPr>
              <a:t>xml</a:t>
            </a:r>
            <a:r>
              <a:rPr lang="nb-NO" sz="1000" dirty="0">
                <a:latin typeface="Consolas" panose="020B0609020204030204" pitchFamily="49" charset="0"/>
              </a:rPr>
              <a:t> </a:t>
            </a:r>
            <a:r>
              <a:rPr lang="nb-NO" sz="1000" dirty="0" err="1">
                <a:latin typeface="Consolas" panose="020B0609020204030204" pitchFamily="49" charset="0"/>
              </a:rPr>
              <a:t>version</a:t>
            </a:r>
            <a:r>
              <a:rPr lang="nb-NO" sz="1000" dirty="0">
                <a:latin typeface="Consolas" panose="020B0609020204030204" pitchFamily="49" charset="0"/>
              </a:rPr>
              <a:t>="1.0" </a:t>
            </a:r>
            <a:r>
              <a:rPr lang="nb-NO" sz="1000" dirty="0" err="1">
                <a:latin typeface="Consolas" panose="020B0609020204030204" pitchFamily="49" charset="0"/>
              </a:rPr>
              <a:t>encoding</a:t>
            </a:r>
            <a:r>
              <a:rPr lang="nb-NO" sz="1000" dirty="0">
                <a:latin typeface="Consolas" panose="020B0609020204030204" pitchFamily="49" charset="0"/>
              </a:rPr>
              <a:t>="utf-8"?&gt;&lt;</a:t>
            </a:r>
            <a:r>
              <a:rPr lang="nb-NO" sz="1000" dirty="0" err="1">
                <a:latin typeface="Consolas" panose="020B0609020204030204" pitchFamily="49" charset="0"/>
              </a:rPr>
              <a:t>ErklaeringAnsvarsrett</a:t>
            </a:r>
            <a:r>
              <a:rPr lang="nb-NO" sz="1000" dirty="0">
                <a:latin typeface="Consolas" panose="020B0609020204030204" pitchFamily="49" charset="0"/>
              </a:rPr>
              <a:t>... &lt;/</a:t>
            </a:r>
            <a:r>
              <a:rPr lang="nb-NO" sz="1000" dirty="0" err="1">
                <a:latin typeface="Consolas" panose="020B0609020204030204" pitchFamily="49" charset="0"/>
              </a:rPr>
              <a:t>ErklaeringAnsvarsrett</a:t>
            </a:r>
            <a:r>
              <a:rPr lang="nb-NO" sz="1000" dirty="0">
                <a:latin typeface="Consolas" panose="020B0609020204030204" pitchFamily="49" charset="0"/>
              </a:rPr>
              <a:t>&gt;"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}],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"</a:t>
            </a:r>
            <a:r>
              <a:rPr lang="nb-NO" sz="1000" dirty="0" err="1">
                <a:latin typeface="Consolas" panose="020B0609020204030204" pitchFamily="49" charset="0"/>
              </a:rPr>
              <a:t>attachments</a:t>
            </a:r>
            <a:r>
              <a:rPr lang="nb-NO" sz="1000" dirty="0">
                <a:latin typeface="Consolas" panose="020B0609020204030204" pitchFamily="49" charset="0"/>
              </a:rPr>
              <a:t>" : [{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</a:t>
            </a:r>
            <a:r>
              <a:rPr lang="nb-NO" sz="1000" dirty="0" err="1">
                <a:latin typeface="Consolas" panose="020B0609020204030204" pitchFamily="49" charset="0"/>
              </a:rPr>
              <a:t>FileName</a:t>
            </a:r>
            <a:r>
              <a:rPr lang="nb-NO" sz="1000" dirty="0">
                <a:latin typeface="Consolas" panose="020B0609020204030204" pitchFamily="49" charset="0"/>
              </a:rPr>
              <a:t>": arkitekt_tegning_example.pdf",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</a:t>
            </a:r>
            <a:r>
              <a:rPr lang="nb-NO" sz="1000" dirty="0" err="1">
                <a:latin typeface="Consolas" panose="020B0609020204030204" pitchFamily="49" charset="0"/>
              </a:rPr>
              <a:t>AttachmentType</a:t>
            </a:r>
            <a:r>
              <a:rPr lang="nb-NO" sz="1000" dirty="0">
                <a:latin typeface="Consolas" panose="020B0609020204030204" pitchFamily="49" charset="0"/>
              </a:rPr>
              <a:t>": "Situasjonsplan",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    "Data": "base64 </a:t>
            </a:r>
            <a:r>
              <a:rPr lang="nb-NO" sz="1000" dirty="0" err="1">
                <a:latin typeface="Consolas" panose="020B0609020204030204" pitchFamily="49" charset="0"/>
              </a:rPr>
              <a:t>encoded</a:t>
            </a:r>
            <a:r>
              <a:rPr lang="nb-NO" sz="1000" dirty="0">
                <a:latin typeface="Consolas" panose="020B0609020204030204" pitchFamily="49" charset="0"/>
              </a:rPr>
              <a:t>"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    }]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    }</a:t>
            </a:r>
          </a:p>
          <a:p>
            <a:r>
              <a:rPr lang="nb-NO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79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s://kurs.kommit.no/pluginfile.php/24520/mod_page/content/1/1%20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6" y="0"/>
            <a:ext cx="8363272" cy="52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Altinn API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987574"/>
            <a:ext cx="8229600" cy="3960440"/>
          </a:xfrm>
        </p:spPr>
        <p:txBody>
          <a:bodyPr/>
          <a:lstStyle/>
          <a:p>
            <a:r>
              <a:rPr lang="nb-NO" sz="1600" dirty="0"/>
              <a:t>Innsending av skjema, for </a:t>
            </a:r>
            <a:r>
              <a:rPr lang="nb-NO" sz="1600" b="1" dirty="0"/>
              <a:t>utfylling</a:t>
            </a:r>
          </a:p>
          <a:p>
            <a:pPr lvl="1"/>
            <a:r>
              <a:rPr lang="nb-NO" sz="1300" dirty="0">
                <a:hlinkClick r:id="rId2"/>
              </a:rPr>
              <a:t>https://www.altinn.no/api/Help/Api/POST-who-Messages_language_complete_sign</a:t>
            </a:r>
            <a:endParaRPr lang="nb-NO" sz="1300" dirty="0"/>
          </a:p>
          <a:p>
            <a:pPr lvl="1"/>
            <a:r>
              <a:rPr lang="nb-NO" sz="1300" b="1" dirty="0"/>
              <a:t> </a:t>
            </a:r>
            <a:r>
              <a:rPr lang="nb-NO" sz="1300" dirty="0"/>
              <a:t>/</a:t>
            </a:r>
            <a:r>
              <a:rPr lang="nb-NO" sz="1300" dirty="0" err="1"/>
              <a:t>api</a:t>
            </a:r>
            <a:r>
              <a:rPr lang="nb-NO" sz="1300" dirty="0"/>
              <a:t>/</a:t>
            </a:r>
            <a:r>
              <a:rPr lang="en-US" sz="1300" dirty="0"/>
              <a:t>{</a:t>
            </a:r>
            <a:r>
              <a:rPr lang="nb-NO" sz="1300" dirty="0"/>
              <a:t>my}/</a:t>
            </a:r>
            <a:r>
              <a:rPr lang="nb-NO" sz="1300" dirty="0" err="1"/>
              <a:t>messages?</a:t>
            </a:r>
            <a:r>
              <a:rPr lang="nb-NO" sz="1300" dirty="0" err="1">
                <a:solidFill>
                  <a:srgbClr val="FF0000"/>
                </a:solidFill>
              </a:rPr>
              <a:t>complete</a:t>
            </a:r>
            <a:r>
              <a:rPr lang="nb-NO" sz="1300" dirty="0">
                <a:solidFill>
                  <a:srgbClr val="FF0000"/>
                </a:solidFill>
              </a:rPr>
              <a:t>=false</a:t>
            </a:r>
          </a:p>
          <a:p>
            <a:r>
              <a:rPr lang="en-US" sz="1600" dirty="0" err="1"/>
              <a:t>Hente</a:t>
            </a:r>
            <a:r>
              <a:rPr lang="en-US" sz="1600" dirty="0"/>
              <a:t> metadata for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skjema</a:t>
            </a:r>
            <a:r>
              <a:rPr lang="en-US" sz="1600" dirty="0"/>
              <a:t> for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bruker</a:t>
            </a:r>
            <a:r>
              <a:rPr lang="en-US" sz="1600" dirty="0"/>
              <a:t>:</a:t>
            </a:r>
          </a:p>
          <a:p>
            <a:pPr lvl="1"/>
            <a:r>
              <a:rPr lang="nb-NO" sz="1300" dirty="0">
                <a:hlinkClick r:id="rId3"/>
              </a:rPr>
              <a:t>https://www.altinn.no/api/Help/Api/GET-who-Messages_language</a:t>
            </a:r>
            <a:endParaRPr lang="nb-NO" sz="1300" dirty="0"/>
          </a:p>
          <a:p>
            <a:pPr lvl="4"/>
            <a:r>
              <a:rPr lang="nb-NO" sz="1050" dirty="0">
                <a:solidFill>
                  <a:srgbClr val="FF0000"/>
                </a:solidFill>
              </a:rPr>
              <a:t>"</a:t>
            </a:r>
            <a:r>
              <a:rPr lang="nb-NO" sz="1050" dirty="0" err="1">
                <a:solidFill>
                  <a:srgbClr val="FF0000"/>
                </a:solidFill>
              </a:rPr>
              <a:t>MessageId</a:t>
            </a:r>
            <a:r>
              <a:rPr lang="nb-NO" sz="1050" dirty="0">
                <a:solidFill>
                  <a:srgbClr val="FF0000"/>
                </a:solidFill>
              </a:rPr>
              <a:t>": "a3463558",</a:t>
            </a:r>
          </a:p>
          <a:p>
            <a:pPr lvl="4"/>
            <a:r>
              <a:rPr lang="nb-NO" sz="1050" dirty="0">
                <a:solidFill>
                  <a:srgbClr val="FF0000"/>
                </a:solidFill>
              </a:rPr>
              <a:t>"Status": "Utfylling", </a:t>
            </a:r>
            <a:endParaRPr lang="nb-NO" sz="1300" dirty="0"/>
          </a:p>
          <a:p>
            <a:r>
              <a:rPr lang="nb-NO" sz="1600" dirty="0"/>
              <a:t>Hente metadata for et bestemt skjema (under utfylling)</a:t>
            </a:r>
          </a:p>
          <a:p>
            <a:pPr lvl="1"/>
            <a:r>
              <a:rPr lang="nb-NO" sz="1300" dirty="0">
                <a:solidFill>
                  <a:srgbClr val="FF0000"/>
                </a:solidFill>
                <a:hlinkClick r:id="rId4"/>
              </a:rPr>
              <a:t>https://www.altinn.no/api/Help/Api/GET-who-Messages-messageId_language</a:t>
            </a:r>
            <a:endParaRPr lang="nb-NO" sz="1300" dirty="0">
              <a:solidFill>
                <a:srgbClr val="FF0000"/>
              </a:solidFill>
            </a:endParaRPr>
          </a:p>
          <a:p>
            <a:pPr lvl="1"/>
            <a:r>
              <a:rPr lang="nb-NO" sz="1200" dirty="0">
                <a:hlinkClick r:id="rId5"/>
              </a:rPr>
              <a:t>https://tt02.altinn.basefarm.net/api/{my eller </a:t>
            </a:r>
            <a:r>
              <a:rPr lang="nb-NO" sz="1200" dirty="0" err="1">
                <a:hlinkClick r:id="rId5"/>
              </a:rPr>
              <a:t>orgnum</a:t>
            </a:r>
            <a:r>
              <a:rPr lang="nb-NO" sz="1200" dirty="0">
                <a:hlinkClick r:id="rId5"/>
              </a:rPr>
              <a:t>}/Messages/a3463558?language=1044 </a:t>
            </a:r>
            <a:endParaRPr lang="nb-NO" sz="1200" dirty="0"/>
          </a:p>
          <a:p>
            <a:pPr lvl="2"/>
            <a:r>
              <a:rPr lang="nb-NO" sz="1050" dirty="0">
                <a:solidFill>
                  <a:srgbClr val="FF0000"/>
                </a:solidFill>
              </a:rPr>
              <a:t>"form": "</a:t>
            </a:r>
            <a:r>
              <a:rPr lang="nb-NO" sz="1050" dirty="0" err="1">
                <a:solidFill>
                  <a:srgbClr val="FF0000"/>
                </a:solidFill>
              </a:rPr>
              <a:t>href</a:t>
            </a:r>
            <a:r>
              <a:rPr lang="nb-NO" sz="1050" dirty="0">
                <a:solidFill>
                  <a:srgbClr val="FF0000"/>
                </a:solidFill>
              </a:rPr>
              <a:t>": "https://tt02.altinn.basefarm.net/api/my/messages/a3463558/forms/2333926",	</a:t>
            </a:r>
          </a:p>
          <a:p>
            <a:r>
              <a:rPr lang="en-US" sz="1600" dirty="0" err="1"/>
              <a:t>Hent</a:t>
            </a:r>
            <a:r>
              <a:rPr lang="en-US" sz="1600" dirty="0"/>
              <a:t> XML</a:t>
            </a:r>
          </a:p>
          <a:p>
            <a:pPr lvl="2"/>
            <a:r>
              <a:rPr lang="nb-NO" sz="1200" dirty="0">
                <a:hlinkClick r:id="rId6"/>
              </a:rPr>
              <a:t>https://tt02.altinn.basefarm.net/api/</a:t>
            </a:r>
            <a:r>
              <a:rPr lang="nb-NO" sz="1200" dirty="0">
                <a:hlinkClick r:id="rId5"/>
              </a:rPr>
              <a:t>{my eller </a:t>
            </a:r>
            <a:r>
              <a:rPr lang="nb-NO" sz="1200" dirty="0" err="1">
                <a:hlinkClick r:id="rId5"/>
              </a:rPr>
              <a:t>orgnum</a:t>
            </a:r>
            <a:r>
              <a:rPr lang="nb-NO" sz="1200" dirty="0">
                <a:hlinkClick r:id="rId5"/>
              </a:rPr>
              <a:t>}</a:t>
            </a:r>
            <a:r>
              <a:rPr lang="nb-NO" sz="1200" dirty="0">
                <a:hlinkClick r:id="rId7"/>
              </a:rPr>
              <a:t>/</a:t>
            </a:r>
            <a:r>
              <a:rPr lang="nb-NO" sz="1200" dirty="0" err="1">
                <a:hlinkClick r:id="rId7"/>
              </a:rPr>
              <a:t>messages</a:t>
            </a:r>
            <a:r>
              <a:rPr lang="nb-NO" sz="1200" dirty="0">
                <a:hlinkClick r:id="rId7"/>
              </a:rPr>
              <a:t>/a3463558/forms/2333926/</a:t>
            </a:r>
            <a:r>
              <a:rPr lang="nb-NO" sz="1200" dirty="0" err="1">
                <a:hlinkClick r:id="rId7"/>
              </a:rPr>
              <a:t>formdata</a:t>
            </a:r>
            <a:endParaRPr lang="nb-NO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leveranse i høst		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31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Komplett delegeringsfunksjon i </a:t>
            </a:r>
            <a:r>
              <a:rPr lang="nb-NO" dirty="0" err="1"/>
              <a:t>Altinn</a:t>
            </a:r>
            <a:r>
              <a:rPr lang="nb-NO" dirty="0"/>
              <a:t> til test (nabovarsel, erklæring ansvarsrett,)</a:t>
            </a:r>
          </a:p>
          <a:p>
            <a:r>
              <a:rPr lang="nb-NO" dirty="0"/>
              <a:t>Endringssøknad</a:t>
            </a:r>
          </a:p>
          <a:p>
            <a:r>
              <a:rPr lang="nb-NO" dirty="0"/>
              <a:t>Nabovarsel</a:t>
            </a:r>
          </a:p>
          <a:p>
            <a:r>
              <a:rPr lang="nb-NO" dirty="0"/>
              <a:t>Boligspesifikasjon matrikkel</a:t>
            </a:r>
          </a:p>
          <a:p>
            <a:r>
              <a:rPr lang="nb-NO" dirty="0"/>
              <a:t>BIM validering/</a:t>
            </a:r>
            <a:r>
              <a:rPr lang="nb-NO" dirty="0" err="1"/>
              <a:t>preutfylling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51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oss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32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xfrm>
            <a:off x="1115616" y="2211710"/>
            <a:ext cx="6264696" cy="108012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Tor Kjetil Nilsen</a:t>
            </a:r>
            <a:r>
              <a:rPr lang="nb-NO" dirty="0"/>
              <a:t>, Utviklingsleder, tor@arkitektum.no</a:t>
            </a:r>
          </a:p>
          <a:p>
            <a:pPr marL="0" indent="0">
              <a:buNone/>
            </a:pPr>
            <a:r>
              <a:rPr lang="nb-NO" b="1" dirty="0"/>
              <a:t>Henning Jensen</a:t>
            </a:r>
            <a:r>
              <a:rPr lang="nb-NO" dirty="0"/>
              <a:t>, Systemutvikler, henning@arkitektum.no</a:t>
            </a:r>
          </a:p>
          <a:p>
            <a:pPr marL="0" indent="0">
              <a:buNone/>
            </a:pPr>
            <a:r>
              <a:rPr lang="nb-NO" b="1" dirty="0"/>
              <a:t>Tor Oskar Ova Johnsen</a:t>
            </a:r>
            <a:r>
              <a:rPr lang="nb-NO" dirty="0"/>
              <a:t>, Systemutvikler, toroskar@arkitektum.no</a:t>
            </a:r>
          </a:p>
        </p:txBody>
      </p:sp>
    </p:spTree>
    <p:extLst>
      <p:ext uri="{BB962C8B-B14F-4D97-AF65-F5344CB8AC3E}">
        <p14:creationId xmlns:p14="http://schemas.microsoft.com/office/powerpoint/2010/main" val="13131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485900" y="1889638"/>
            <a:ext cx="6172200" cy="2022872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80" y="1019"/>
            <a:ext cx="5284470" cy="5142481"/>
          </a:xfrm>
          <a:prstGeom prst="rect">
            <a:avLst/>
          </a:prstGeom>
        </p:spPr>
      </p:pic>
      <p:pic>
        <p:nvPicPr>
          <p:cNvPr id="6" name="Picture 89"/>
          <p:cNvPicPr>
            <a:picLocks noChangeAspect="1"/>
          </p:cNvPicPr>
          <p:nvPr/>
        </p:nvPicPr>
        <p:blipFill rotWithShape="1">
          <a:blip r:embed="rId4"/>
          <a:srcRect l="75446" t="59159" b="12394"/>
          <a:stretch/>
        </p:blipFill>
        <p:spPr>
          <a:xfrm>
            <a:off x="1305983" y="1211153"/>
            <a:ext cx="723085" cy="503347"/>
          </a:xfrm>
          <a:prstGeom prst="rect">
            <a:avLst/>
          </a:prstGeom>
        </p:spPr>
      </p:pic>
      <p:sp>
        <p:nvSpPr>
          <p:cNvPr id="7" name="TextBox 94"/>
          <p:cNvSpPr txBox="1"/>
          <p:nvPr/>
        </p:nvSpPr>
        <p:spPr>
          <a:xfrm>
            <a:off x="1270004" y="935871"/>
            <a:ext cx="7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/>
              <a:t>Systemer og tjenester</a:t>
            </a:r>
          </a:p>
        </p:txBody>
      </p:sp>
      <p:sp>
        <p:nvSpPr>
          <p:cNvPr id="8" name="Freeform 14"/>
          <p:cNvSpPr/>
          <p:nvPr/>
        </p:nvSpPr>
        <p:spPr>
          <a:xfrm>
            <a:off x="1270004" y="189027"/>
            <a:ext cx="889450" cy="591300"/>
          </a:xfrm>
          <a:custGeom>
            <a:avLst/>
            <a:gdLst>
              <a:gd name="connsiteX0" fmla="*/ 0 w 834925"/>
              <a:gd name="connsiteY0" fmla="*/ 0 h 333970"/>
              <a:gd name="connsiteX1" fmla="*/ 667940 w 834925"/>
              <a:gd name="connsiteY1" fmla="*/ 0 h 333970"/>
              <a:gd name="connsiteX2" fmla="*/ 834925 w 834925"/>
              <a:gd name="connsiteY2" fmla="*/ 166985 h 333970"/>
              <a:gd name="connsiteX3" fmla="*/ 667940 w 834925"/>
              <a:gd name="connsiteY3" fmla="*/ 333970 h 333970"/>
              <a:gd name="connsiteX4" fmla="*/ 0 w 834925"/>
              <a:gd name="connsiteY4" fmla="*/ 333970 h 333970"/>
              <a:gd name="connsiteX5" fmla="*/ 166985 w 834925"/>
              <a:gd name="connsiteY5" fmla="*/ 166985 h 333970"/>
              <a:gd name="connsiteX6" fmla="*/ 0 w 834925"/>
              <a:gd name="connsiteY6" fmla="*/ 0 h 3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25" h="333970">
                <a:moveTo>
                  <a:pt x="0" y="0"/>
                </a:moveTo>
                <a:lnTo>
                  <a:pt x="667940" y="0"/>
                </a:lnTo>
                <a:lnTo>
                  <a:pt x="834925" y="166985"/>
                </a:lnTo>
                <a:lnTo>
                  <a:pt x="667940" y="333970"/>
                </a:lnTo>
                <a:lnTo>
                  <a:pt x="0" y="333970"/>
                </a:lnTo>
                <a:lnTo>
                  <a:pt x="166985" y="166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000" tIns="14002" rIns="139241" bIns="14002" numCol="1" spcCol="1270" anchor="t" anchorCtr="0">
            <a:noAutofit/>
          </a:bodyPr>
          <a:lstStyle/>
          <a:p>
            <a:pPr algn="ctr" defTabSz="466725">
              <a:spcBef>
                <a:spcPct val="0"/>
              </a:spcBef>
            </a:pPr>
            <a:r>
              <a:rPr lang="nb-NO" sz="900" dirty="0"/>
              <a:t>-6-</a:t>
            </a:r>
          </a:p>
          <a:p>
            <a:pPr algn="ctr" defTabSz="466725">
              <a:spcBef>
                <a:spcPct val="0"/>
              </a:spcBef>
            </a:pPr>
            <a:r>
              <a:rPr lang="nb-NO" sz="900" dirty="0"/>
              <a:t>Bygge-søknad</a:t>
            </a:r>
          </a:p>
        </p:txBody>
      </p:sp>
    </p:spTree>
    <p:extLst>
      <p:ext uri="{BB962C8B-B14F-4D97-AF65-F5344CB8AC3E}">
        <p14:creationId xmlns:p14="http://schemas.microsoft.com/office/powerpoint/2010/main" val="31826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323" y="1"/>
            <a:ext cx="4500563" cy="5193506"/>
          </a:xfrm>
          <a:prstGeom prst="rect">
            <a:avLst/>
          </a:prstGeom>
        </p:spPr>
      </p:pic>
      <p:sp>
        <p:nvSpPr>
          <p:cNvPr id="5" name="TextBox 85"/>
          <p:cNvSpPr txBox="1"/>
          <p:nvPr/>
        </p:nvSpPr>
        <p:spPr>
          <a:xfrm>
            <a:off x="1162225" y="1170214"/>
            <a:ext cx="7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/>
              <a:t>Tjeneste-produksjon</a:t>
            </a:r>
          </a:p>
        </p:txBody>
      </p:sp>
      <p:pic>
        <p:nvPicPr>
          <p:cNvPr id="6" name="Picture 87"/>
          <p:cNvPicPr>
            <a:picLocks noChangeAspect="1"/>
          </p:cNvPicPr>
          <p:nvPr/>
        </p:nvPicPr>
        <p:blipFill rotWithShape="1">
          <a:blip r:embed="rId4"/>
          <a:srcRect t="18363" r="57442" b="34395"/>
          <a:stretch/>
        </p:blipFill>
        <p:spPr>
          <a:xfrm>
            <a:off x="1330572" y="1480877"/>
            <a:ext cx="514103" cy="486620"/>
          </a:xfrm>
          <a:prstGeom prst="rect">
            <a:avLst/>
          </a:prstGeom>
        </p:spPr>
      </p:pic>
      <p:sp>
        <p:nvSpPr>
          <p:cNvPr id="7" name="TextBox 91"/>
          <p:cNvSpPr txBox="1"/>
          <p:nvPr/>
        </p:nvSpPr>
        <p:spPr>
          <a:xfrm>
            <a:off x="1150971" y="68379"/>
            <a:ext cx="71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/>
              <a:t>Digitale tjenester </a:t>
            </a:r>
          </a:p>
        </p:txBody>
      </p:sp>
      <p:pic>
        <p:nvPicPr>
          <p:cNvPr id="8" name="Picture 92"/>
          <p:cNvPicPr>
            <a:picLocks noChangeAspect="1"/>
          </p:cNvPicPr>
          <p:nvPr/>
        </p:nvPicPr>
        <p:blipFill rotWithShape="1">
          <a:blip r:embed="rId5"/>
          <a:srcRect l="29191" t="38376" r="36303" b="-2"/>
          <a:stretch/>
        </p:blipFill>
        <p:spPr>
          <a:xfrm>
            <a:off x="1264384" y="379582"/>
            <a:ext cx="497386" cy="533712"/>
          </a:xfrm>
          <a:prstGeom prst="rect">
            <a:avLst/>
          </a:prstGeom>
        </p:spPr>
      </p:pic>
      <p:pic>
        <p:nvPicPr>
          <p:cNvPr id="9" name="Picture 89"/>
          <p:cNvPicPr>
            <a:picLocks noChangeAspect="1"/>
          </p:cNvPicPr>
          <p:nvPr/>
        </p:nvPicPr>
        <p:blipFill rotWithShape="1">
          <a:blip r:embed="rId5"/>
          <a:srcRect l="75446" t="59159" b="12394"/>
          <a:stretch/>
        </p:blipFill>
        <p:spPr>
          <a:xfrm>
            <a:off x="1208607" y="2907882"/>
            <a:ext cx="723085" cy="503347"/>
          </a:xfrm>
          <a:prstGeom prst="rect">
            <a:avLst/>
          </a:prstGeom>
        </p:spPr>
      </p:pic>
      <p:sp>
        <p:nvSpPr>
          <p:cNvPr id="10" name="TextBox 94"/>
          <p:cNvSpPr txBox="1"/>
          <p:nvPr/>
        </p:nvSpPr>
        <p:spPr>
          <a:xfrm>
            <a:off x="1197782" y="2655488"/>
            <a:ext cx="7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/>
              <a:t>Systemer og tjenester</a:t>
            </a:r>
          </a:p>
        </p:txBody>
      </p:sp>
      <p:sp>
        <p:nvSpPr>
          <p:cNvPr id="11" name="Freeform 14"/>
          <p:cNvSpPr/>
          <p:nvPr/>
        </p:nvSpPr>
        <p:spPr>
          <a:xfrm>
            <a:off x="1826355" y="1369529"/>
            <a:ext cx="889450" cy="591300"/>
          </a:xfrm>
          <a:custGeom>
            <a:avLst/>
            <a:gdLst>
              <a:gd name="connsiteX0" fmla="*/ 0 w 834925"/>
              <a:gd name="connsiteY0" fmla="*/ 0 h 333970"/>
              <a:gd name="connsiteX1" fmla="*/ 667940 w 834925"/>
              <a:gd name="connsiteY1" fmla="*/ 0 h 333970"/>
              <a:gd name="connsiteX2" fmla="*/ 834925 w 834925"/>
              <a:gd name="connsiteY2" fmla="*/ 166985 h 333970"/>
              <a:gd name="connsiteX3" fmla="*/ 667940 w 834925"/>
              <a:gd name="connsiteY3" fmla="*/ 333970 h 333970"/>
              <a:gd name="connsiteX4" fmla="*/ 0 w 834925"/>
              <a:gd name="connsiteY4" fmla="*/ 333970 h 333970"/>
              <a:gd name="connsiteX5" fmla="*/ 166985 w 834925"/>
              <a:gd name="connsiteY5" fmla="*/ 166985 h 333970"/>
              <a:gd name="connsiteX6" fmla="*/ 0 w 834925"/>
              <a:gd name="connsiteY6" fmla="*/ 0 h 3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25" h="333970">
                <a:moveTo>
                  <a:pt x="0" y="0"/>
                </a:moveTo>
                <a:lnTo>
                  <a:pt x="667940" y="0"/>
                </a:lnTo>
                <a:lnTo>
                  <a:pt x="834925" y="166985"/>
                </a:lnTo>
                <a:lnTo>
                  <a:pt x="667940" y="333970"/>
                </a:lnTo>
                <a:lnTo>
                  <a:pt x="0" y="333970"/>
                </a:lnTo>
                <a:lnTo>
                  <a:pt x="166985" y="166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000" tIns="14002" rIns="139241" bIns="14002" numCol="1" spcCol="1270" anchor="t" anchorCtr="0">
            <a:noAutofit/>
          </a:bodyPr>
          <a:lstStyle/>
          <a:p>
            <a:pPr algn="ctr" defTabSz="466725">
              <a:spcBef>
                <a:spcPct val="0"/>
              </a:spcBef>
            </a:pPr>
            <a:r>
              <a:rPr lang="nb-NO" sz="900" dirty="0"/>
              <a:t>-6-</a:t>
            </a:r>
          </a:p>
          <a:p>
            <a:pPr algn="ctr" defTabSz="466725">
              <a:spcBef>
                <a:spcPct val="0"/>
              </a:spcBef>
            </a:pPr>
            <a:r>
              <a:rPr lang="nb-NO" sz="900" dirty="0"/>
              <a:t>Bygge-søknad</a:t>
            </a:r>
          </a:p>
        </p:txBody>
      </p:sp>
    </p:spTree>
    <p:extLst>
      <p:ext uri="{BB962C8B-B14F-4D97-AF65-F5344CB8AC3E}">
        <p14:creationId xmlns:p14="http://schemas.microsoft.com/office/powerpoint/2010/main" val="31341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1493875" y="653878"/>
            <a:ext cx="6172200" cy="485453"/>
          </a:xfrm>
        </p:spPr>
        <p:txBody>
          <a:bodyPr>
            <a:normAutofit/>
          </a:bodyPr>
          <a:lstStyle/>
          <a:p>
            <a:r>
              <a:rPr lang="nb-NO" dirty="0"/>
              <a:t>Byggesøknader inn til kommuner</a:t>
            </a:r>
          </a:p>
        </p:txBody>
      </p:sp>
      <p:sp>
        <p:nvSpPr>
          <p:cNvPr id="30" name="Rounded Rectangle 82"/>
          <p:cNvSpPr/>
          <p:nvPr/>
        </p:nvSpPr>
        <p:spPr bwMode="auto">
          <a:xfrm>
            <a:off x="2465766" y="2611967"/>
            <a:ext cx="2394315" cy="16488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 anchorCtr="0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1050" dirty="0" err="1">
                <a:solidFill>
                  <a:srgbClr val="000000"/>
                </a:solidFill>
              </a:rPr>
              <a:t>Altinn</a:t>
            </a:r>
            <a:r>
              <a:rPr lang="nb-NO" sz="1050" dirty="0">
                <a:solidFill>
                  <a:srgbClr val="000000"/>
                </a:solidFill>
              </a:rPr>
              <a:t> plattform</a:t>
            </a:r>
          </a:p>
        </p:txBody>
      </p:sp>
      <p:sp>
        <p:nvSpPr>
          <p:cNvPr id="32" name="Pil høyre 31"/>
          <p:cNvSpPr/>
          <p:nvPr/>
        </p:nvSpPr>
        <p:spPr bwMode="auto">
          <a:xfrm>
            <a:off x="4932401" y="3610828"/>
            <a:ext cx="178599" cy="79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 defTabSz="685800"/>
            <a:endParaRPr lang="nb-NO" sz="1800" dirty="0"/>
          </a:p>
        </p:txBody>
      </p:sp>
      <p:sp>
        <p:nvSpPr>
          <p:cNvPr id="40" name="TextBox 83"/>
          <p:cNvSpPr txBox="1"/>
          <p:nvPr/>
        </p:nvSpPr>
        <p:spPr bwMode="auto">
          <a:xfrm rot="16200000">
            <a:off x="2029010" y="3381335"/>
            <a:ext cx="1203057" cy="1930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900" b="1" dirty="0">
                <a:solidFill>
                  <a:srgbClr val="000000"/>
                </a:solidFill>
              </a:rPr>
              <a:t>API</a:t>
            </a:r>
          </a:p>
        </p:txBody>
      </p:sp>
      <p:sp>
        <p:nvSpPr>
          <p:cNvPr id="44" name="Rounded Rectangle 82"/>
          <p:cNvSpPr/>
          <p:nvPr/>
        </p:nvSpPr>
        <p:spPr bwMode="auto">
          <a:xfrm>
            <a:off x="2787443" y="3329284"/>
            <a:ext cx="1477710" cy="40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900" b="1" dirty="0">
                <a:solidFill>
                  <a:srgbClr val="000000"/>
                </a:solidFill>
              </a:rPr>
              <a:t>Innsendingstjeneste</a:t>
            </a:r>
          </a:p>
          <a:p>
            <a:pPr algn="ctr">
              <a:defRPr/>
            </a:pPr>
            <a:r>
              <a:rPr lang="nb-NO" sz="788" dirty="0">
                <a:solidFill>
                  <a:srgbClr val="000000"/>
                </a:solidFill>
              </a:rPr>
              <a:t>Send inn «Skjema»</a:t>
            </a:r>
          </a:p>
        </p:txBody>
      </p:sp>
      <p:sp>
        <p:nvSpPr>
          <p:cNvPr id="51" name="TextBox 83"/>
          <p:cNvSpPr txBox="1"/>
          <p:nvPr/>
        </p:nvSpPr>
        <p:spPr bwMode="auto">
          <a:xfrm rot="16200000">
            <a:off x="4197902" y="3309413"/>
            <a:ext cx="747824" cy="470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900" b="1" dirty="0">
                <a:solidFill>
                  <a:srgbClr val="000000"/>
                </a:solidFill>
              </a:rPr>
              <a:t>Integrasjons-tjenester og API</a:t>
            </a:r>
          </a:p>
        </p:txBody>
      </p:sp>
      <p:sp>
        <p:nvSpPr>
          <p:cNvPr id="56" name="Rektangel 55"/>
          <p:cNvSpPr/>
          <p:nvPr/>
        </p:nvSpPr>
        <p:spPr bwMode="auto">
          <a:xfrm>
            <a:off x="985536" y="2765709"/>
            <a:ext cx="1105614" cy="518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nb-NO" sz="825" dirty="0">
                <a:solidFill>
                  <a:schemeClr val="tx1"/>
                </a:solidFill>
              </a:rPr>
              <a:t>Byggesøknadsløsninger</a:t>
            </a:r>
          </a:p>
        </p:txBody>
      </p:sp>
      <p:sp>
        <p:nvSpPr>
          <p:cNvPr id="55" name="Rounded Rectangle 82"/>
          <p:cNvSpPr/>
          <p:nvPr/>
        </p:nvSpPr>
        <p:spPr bwMode="auto">
          <a:xfrm>
            <a:off x="5157760" y="3324374"/>
            <a:ext cx="1005382" cy="662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1050" dirty="0">
                <a:solidFill>
                  <a:srgbClr val="000000"/>
                </a:solidFill>
              </a:rPr>
              <a:t>Arbeidsflyt til FIKS og alle kommuner</a:t>
            </a:r>
            <a:endParaRPr lang="nb-NO" sz="825" dirty="0">
              <a:solidFill>
                <a:srgbClr val="000000"/>
              </a:solidFill>
            </a:endParaRPr>
          </a:p>
        </p:txBody>
      </p:sp>
      <p:sp>
        <p:nvSpPr>
          <p:cNvPr id="66" name="Pil høyre 65"/>
          <p:cNvSpPr/>
          <p:nvPr/>
        </p:nvSpPr>
        <p:spPr bwMode="auto">
          <a:xfrm>
            <a:off x="6250782" y="3553633"/>
            <a:ext cx="178599" cy="79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 defTabSz="685800"/>
            <a:endParaRPr lang="nb-NO" sz="1800" dirty="0"/>
          </a:p>
        </p:txBody>
      </p:sp>
      <p:pic>
        <p:nvPicPr>
          <p:cNvPr id="70" name="image46.png"/>
          <p:cNvPicPr/>
          <p:nvPr/>
        </p:nvPicPr>
        <p:blipFill>
          <a:blip r:embed="rId3">
            <a:extLst/>
          </a:blip>
          <a:srcRect l="29191" t="38376" r="36303"/>
          <a:stretch>
            <a:fillRect/>
          </a:stretch>
        </p:blipFill>
        <p:spPr>
          <a:xfrm>
            <a:off x="1441551" y="1498809"/>
            <a:ext cx="797599" cy="855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48.png"/>
          <p:cNvPicPr/>
          <p:nvPr/>
        </p:nvPicPr>
        <p:blipFill>
          <a:blip r:embed="rId4">
            <a:extLst/>
          </a:blip>
          <a:srcRect t="18015" r="57371" b="16113"/>
          <a:stretch>
            <a:fillRect/>
          </a:stretch>
        </p:blipFill>
        <p:spPr>
          <a:xfrm flipH="1">
            <a:off x="7090562" y="1428466"/>
            <a:ext cx="777233" cy="102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" name="Group 542"/>
          <p:cNvGrpSpPr/>
          <p:nvPr/>
        </p:nvGrpSpPr>
        <p:grpSpPr>
          <a:xfrm>
            <a:off x="7282076" y="3509086"/>
            <a:ext cx="619272" cy="394727"/>
            <a:chOff x="-1" y="-1"/>
            <a:chExt cx="2088002" cy="853792"/>
          </a:xfrm>
        </p:grpSpPr>
        <p:sp>
          <p:nvSpPr>
            <p:cNvPr id="74" name="Shape 540"/>
            <p:cNvSpPr/>
            <p:nvPr/>
          </p:nvSpPr>
          <p:spPr>
            <a:xfrm>
              <a:off x="-1" y="-1"/>
              <a:ext cx="2088002" cy="853792"/>
            </a:xfrm>
            <a:prstGeom prst="rect">
              <a:avLst/>
            </a:prstGeom>
            <a:solidFill>
              <a:srgbClr val="F2F2F2"/>
            </a:solidFill>
            <a:ln w="9525" cap="flat">
              <a:solidFill>
                <a:srgbClr val="E098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>
              <a:lvl1pPr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  <a:lvl2pPr indent="4572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2pPr>
              <a:lvl3pPr indent="9144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3pPr>
              <a:lvl4pPr indent="13716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4pPr>
              <a:lvl5pPr indent="18288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5pPr>
              <a:lvl6pPr indent="22860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6pPr>
              <a:lvl7pPr indent="27432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7pPr>
              <a:lvl8pPr indent="32004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8pPr>
              <a:lvl9pPr indent="36576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lvl="0">
                <a:defRPr b="1"/>
              </a:pPr>
              <a:endParaRPr sz="825"/>
            </a:p>
          </p:txBody>
        </p:sp>
        <p:sp>
          <p:nvSpPr>
            <p:cNvPr id="75" name="Shape 541"/>
            <p:cNvSpPr/>
            <p:nvPr/>
          </p:nvSpPr>
          <p:spPr>
            <a:xfrm>
              <a:off x="-1" y="289587"/>
              <a:ext cx="2088002" cy="274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  <a:lvl2pPr indent="4572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2pPr>
              <a:lvl3pPr indent="9144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3pPr>
              <a:lvl4pPr indent="13716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4pPr>
              <a:lvl5pPr indent="18288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5pPr>
              <a:lvl6pPr indent="22860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6pPr>
              <a:lvl7pPr indent="27432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7pPr>
              <a:lvl8pPr indent="32004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8pPr>
              <a:lvl9pPr indent="3657600" algn="ctr">
                <a:spcBef>
                  <a:spcPts val="8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lvl="0">
                <a:defRPr sz="1800" b="0"/>
              </a:pPr>
              <a:r>
                <a:rPr sz="825" b="1" dirty="0" err="1"/>
                <a:t>eByggesak</a:t>
              </a:r>
              <a:endParaRPr sz="825" b="1" dirty="0"/>
            </a:p>
          </p:txBody>
        </p:sp>
      </p:grpSp>
      <p:pic>
        <p:nvPicPr>
          <p:cNvPr id="72" name="image45.png"/>
          <p:cNvPicPr/>
          <p:nvPr/>
        </p:nvPicPr>
        <p:blipFill>
          <a:blip r:embed="rId5">
            <a:extLst/>
          </a:blip>
          <a:srcRect l="34275"/>
          <a:stretch>
            <a:fillRect/>
          </a:stretch>
        </p:blipFill>
        <p:spPr>
          <a:xfrm>
            <a:off x="7254951" y="2917151"/>
            <a:ext cx="673521" cy="643874"/>
          </a:xfrm>
          <a:prstGeom prst="ellipse">
            <a:avLst/>
          </a:prstGeom>
          <a:ln w="28575">
            <a:solidFill>
              <a:srgbClr val="002060"/>
            </a:solidFill>
            <a:miter/>
          </a:ln>
        </p:spPr>
      </p:pic>
      <p:sp>
        <p:nvSpPr>
          <p:cNvPr id="76" name="Shape 571"/>
          <p:cNvSpPr/>
          <p:nvPr/>
        </p:nvSpPr>
        <p:spPr>
          <a:xfrm flipV="1">
            <a:off x="2465766" y="2405240"/>
            <a:ext cx="3402378" cy="16392"/>
          </a:xfrm>
          <a:prstGeom prst="line">
            <a:avLst/>
          </a:prstGeom>
          <a:ln w="25400">
            <a:solidFill>
              <a:srgbClr val="BFBFBF"/>
            </a:solidFill>
          </a:ln>
        </p:spPr>
        <p:txBody>
          <a:bodyPr lIns="0" tIns="0" rIns="0" bIns="0"/>
          <a:lstStyle>
            <a:lvl1pPr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indent="22860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77" name="Pil høyre 76"/>
          <p:cNvSpPr/>
          <p:nvPr/>
        </p:nvSpPr>
        <p:spPr bwMode="auto">
          <a:xfrm>
            <a:off x="7136750" y="3666928"/>
            <a:ext cx="178599" cy="79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 defTabSz="685800"/>
            <a:endParaRPr lang="nb-NO" sz="1800" dirty="0"/>
          </a:p>
        </p:txBody>
      </p:sp>
      <p:sp>
        <p:nvSpPr>
          <p:cNvPr id="78" name="Shape 593"/>
          <p:cNvSpPr/>
          <p:nvPr/>
        </p:nvSpPr>
        <p:spPr>
          <a:xfrm flipV="1">
            <a:off x="6030163" y="2399519"/>
            <a:ext cx="1804081" cy="5721"/>
          </a:xfrm>
          <a:prstGeom prst="line">
            <a:avLst/>
          </a:prstGeom>
          <a:ln w="25400">
            <a:solidFill>
              <a:srgbClr val="BFBFBF"/>
            </a:solidFill>
          </a:ln>
        </p:spPr>
        <p:txBody>
          <a:bodyPr lIns="0" tIns="0" rIns="0" bIns="0"/>
          <a:lstStyle>
            <a:lvl1pPr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indent="22860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79" name="Shape 593"/>
          <p:cNvSpPr/>
          <p:nvPr/>
        </p:nvSpPr>
        <p:spPr>
          <a:xfrm>
            <a:off x="1519377" y="2405241"/>
            <a:ext cx="710128" cy="1"/>
          </a:xfrm>
          <a:prstGeom prst="line">
            <a:avLst/>
          </a:prstGeom>
          <a:ln w="25400">
            <a:solidFill>
              <a:srgbClr val="BFBFBF"/>
            </a:solidFill>
          </a:ln>
        </p:spPr>
        <p:txBody>
          <a:bodyPr lIns="0" tIns="0" rIns="0" bIns="0"/>
          <a:lstStyle>
            <a:lvl1pPr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indent="22860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80" name="Pil høyre 79"/>
          <p:cNvSpPr/>
          <p:nvPr/>
        </p:nvSpPr>
        <p:spPr bwMode="auto">
          <a:xfrm>
            <a:off x="6246089" y="3666928"/>
            <a:ext cx="178599" cy="79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 defTabSz="685800"/>
            <a:endParaRPr lang="nb-NO" sz="1800" dirty="0"/>
          </a:p>
        </p:txBody>
      </p:sp>
      <p:sp>
        <p:nvSpPr>
          <p:cNvPr id="81" name="Pil høyre 80"/>
          <p:cNvSpPr/>
          <p:nvPr/>
        </p:nvSpPr>
        <p:spPr bwMode="auto">
          <a:xfrm>
            <a:off x="6246089" y="3773289"/>
            <a:ext cx="178599" cy="79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 defTabSz="685800"/>
            <a:endParaRPr lang="nb-NO" sz="1800" dirty="0"/>
          </a:p>
        </p:txBody>
      </p:sp>
      <p:sp>
        <p:nvSpPr>
          <p:cNvPr id="82" name="Rektangel 81"/>
          <p:cNvSpPr/>
          <p:nvPr/>
        </p:nvSpPr>
        <p:spPr bwMode="auto">
          <a:xfrm>
            <a:off x="1099836" y="2880009"/>
            <a:ext cx="1105614" cy="518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nb-NO" sz="825" dirty="0">
                <a:solidFill>
                  <a:schemeClr val="tx1"/>
                </a:solidFill>
              </a:rPr>
              <a:t>Byggesøknadsløsninger</a:t>
            </a:r>
          </a:p>
        </p:txBody>
      </p:sp>
      <p:sp>
        <p:nvSpPr>
          <p:cNvPr id="83" name="Rektangel 82"/>
          <p:cNvSpPr/>
          <p:nvPr/>
        </p:nvSpPr>
        <p:spPr bwMode="auto">
          <a:xfrm>
            <a:off x="1214136" y="2994309"/>
            <a:ext cx="1105614" cy="518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nb-NO" sz="825" dirty="0">
                <a:solidFill>
                  <a:schemeClr val="tx1"/>
                </a:solidFill>
              </a:rPr>
              <a:t>Byggesøknadsløsninger</a:t>
            </a:r>
          </a:p>
        </p:txBody>
      </p:sp>
      <p:sp>
        <p:nvSpPr>
          <p:cNvPr id="84" name="Rektangel 83"/>
          <p:cNvSpPr/>
          <p:nvPr/>
        </p:nvSpPr>
        <p:spPr bwMode="auto">
          <a:xfrm>
            <a:off x="1328436" y="3108609"/>
            <a:ext cx="1105614" cy="518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nb-NO" sz="825" dirty="0">
                <a:solidFill>
                  <a:schemeClr val="tx1"/>
                </a:solidFill>
              </a:rPr>
              <a:t>Byggesøknadsløsninger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441551" y="2454467"/>
            <a:ext cx="787954" cy="22529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81000" bIns="81000" rtlCol="0" anchor="ctr"/>
          <a:lstStyle/>
          <a:p>
            <a:pPr algn="ctr"/>
            <a:r>
              <a:rPr lang="nb-NO" sz="1350" dirty="0"/>
              <a:t>Søker</a:t>
            </a:r>
          </a:p>
        </p:txBody>
      </p:sp>
      <p:sp>
        <p:nvSpPr>
          <p:cNvPr id="86" name="Avrundet rektangel 85"/>
          <p:cNvSpPr/>
          <p:nvPr/>
        </p:nvSpPr>
        <p:spPr>
          <a:xfrm>
            <a:off x="6613278" y="2487184"/>
            <a:ext cx="1404141" cy="20235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81000" bIns="81000" rtlCol="0" anchor="ctr"/>
          <a:lstStyle/>
          <a:p>
            <a:pPr algn="ctr"/>
            <a:r>
              <a:rPr lang="nb-NO" sz="1350" dirty="0"/>
              <a:t>Saksbehandler</a:t>
            </a:r>
          </a:p>
        </p:txBody>
      </p:sp>
      <p:pic>
        <p:nvPicPr>
          <p:cNvPr id="24578" name="Picture 2" descr="eByggesøkn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81" y="3742843"/>
            <a:ext cx="841064" cy="9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600"/>
          <p:cNvSpPr/>
          <p:nvPr/>
        </p:nvSpPr>
        <p:spPr>
          <a:xfrm>
            <a:off x="6467314" y="3257565"/>
            <a:ext cx="648937" cy="770825"/>
          </a:xfrm>
          <a:prstGeom prst="roundRect">
            <a:avLst>
              <a:gd name="adj" fmla="val 6720"/>
            </a:avLst>
          </a:prstGeom>
          <a:solidFill>
            <a:srgbClr val="002060"/>
          </a:solidFill>
          <a:ln w="9525" cap="flat">
            <a:solidFill>
              <a:srgbClr val="BFBFB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endParaRPr sz="1247"/>
          </a:p>
        </p:txBody>
      </p:sp>
      <p:sp>
        <p:nvSpPr>
          <p:cNvPr id="36" name="Shape 609"/>
          <p:cNvSpPr/>
          <p:nvPr/>
        </p:nvSpPr>
        <p:spPr>
          <a:xfrm>
            <a:off x="6474952" y="3511090"/>
            <a:ext cx="623391" cy="199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923" tIns="24923" rIns="24923" bIns="24923" numCol="1" anchor="ctr">
            <a:spAutoFit/>
          </a:bodyPr>
          <a:lstStyle/>
          <a:p>
            <a:pPr algn="ctr">
              <a:defRPr sz="1800"/>
            </a:pPr>
            <a:r>
              <a:rPr sz="969" b="1" dirty="0">
                <a:solidFill>
                  <a:srgbClr val="FFFFFF"/>
                </a:solidFill>
              </a:rPr>
              <a:t>FIKS</a:t>
            </a:r>
            <a:endParaRPr sz="969" dirty="0">
              <a:solidFill>
                <a:srgbClr val="FFFFFF"/>
              </a:solidFill>
            </a:endParaRPr>
          </a:p>
        </p:txBody>
      </p:sp>
      <p:sp>
        <p:nvSpPr>
          <p:cNvPr id="37" name="Rounded Rectangle 82"/>
          <p:cNvSpPr/>
          <p:nvPr/>
        </p:nvSpPr>
        <p:spPr bwMode="auto">
          <a:xfrm>
            <a:off x="2787444" y="3782249"/>
            <a:ext cx="1476833" cy="40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900" b="1" dirty="0">
                <a:solidFill>
                  <a:srgbClr val="000000"/>
                </a:solidFill>
              </a:rPr>
              <a:t>Valideringstjeneste</a:t>
            </a:r>
          </a:p>
          <a:p>
            <a:pPr algn="ctr">
              <a:defRPr/>
            </a:pPr>
            <a:r>
              <a:rPr lang="nb-NO" sz="788" dirty="0">
                <a:solidFill>
                  <a:srgbClr val="000000"/>
                </a:solidFill>
              </a:rPr>
              <a:t>Sjekk om «Skjema» er korrekt</a:t>
            </a:r>
          </a:p>
        </p:txBody>
      </p:sp>
      <p:sp>
        <p:nvSpPr>
          <p:cNvPr id="38" name="Rounded Rectangle 82"/>
          <p:cNvSpPr/>
          <p:nvPr/>
        </p:nvSpPr>
        <p:spPr bwMode="auto">
          <a:xfrm>
            <a:off x="2793542" y="2876318"/>
            <a:ext cx="1467987" cy="40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900" b="1" dirty="0">
                <a:solidFill>
                  <a:srgbClr val="000000"/>
                </a:solidFill>
              </a:rPr>
              <a:t>Meldingsboks</a:t>
            </a:r>
          </a:p>
          <a:p>
            <a:pPr algn="ctr">
              <a:defRPr/>
            </a:pPr>
            <a:r>
              <a:rPr lang="nb-NO" sz="788" dirty="0">
                <a:solidFill>
                  <a:srgbClr val="000000"/>
                </a:solidFill>
              </a:rPr>
              <a:t>Mellomlagring av «Skjema» under utfylling og arkiv</a:t>
            </a:r>
          </a:p>
        </p:txBody>
      </p:sp>
      <p:sp>
        <p:nvSpPr>
          <p:cNvPr id="41" name="Rounded Rectangle 82"/>
          <p:cNvSpPr/>
          <p:nvPr/>
        </p:nvSpPr>
        <p:spPr bwMode="auto">
          <a:xfrm>
            <a:off x="2434050" y="4357388"/>
            <a:ext cx="3729092" cy="2782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000" tIns="27000" rIns="27000" bIns="2700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1050" dirty="0">
                <a:solidFill>
                  <a:srgbClr val="000000"/>
                </a:solidFill>
              </a:rPr>
              <a:t>Fellestjenester BYGG</a:t>
            </a:r>
            <a:endParaRPr lang="nb-NO" sz="82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Leveranse juni – pilotversjon	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noProof="0" smtClean="0"/>
              <a:t>22.06.2016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Søknad om tillatelse til tiltak uten ansvarsrett</a:t>
            </a:r>
          </a:p>
          <a:p>
            <a:r>
              <a:rPr lang="nb-NO" dirty="0"/>
              <a:t>Søknad om rammetillatelse</a:t>
            </a:r>
          </a:p>
          <a:p>
            <a:r>
              <a:rPr lang="nb-NO" dirty="0"/>
              <a:t>Søknad om tillatelse i ett trinn</a:t>
            </a:r>
          </a:p>
          <a:p>
            <a:r>
              <a:rPr lang="nb-NO" dirty="0"/>
              <a:t>Søknad om igangsettingstillatelse</a:t>
            </a:r>
          </a:p>
          <a:p>
            <a:r>
              <a:rPr lang="nb-NO" dirty="0"/>
              <a:t>Søknad om midlertidig brukstillatelse</a:t>
            </a:r>
          </a:p>
          <a:p>
            <a:r>
              <a:rPr lang="nb-NO" dirty="0"/>
              <a:t>Søknad om ferdigattest</a:t>
            </a:r>
          </a:p>
          <a:p>
            <a:endParaRPr lang="nb-NO" dirty="0"/>
          </a:p>
          <a:p>
            <a:r>
              <a:rPr lang="nb-NO" dirty="0"/>
              <a:t>Gjennomføringsplan</a:t>
            </a:r>
          </a:p>
          <a:p>
            <a:r>
              <a:rPr lang="nb-NO" dirty="0"/>
              <a:t>Erklæring om ansvarsrett</a:t>
            </a:r>
          </a:p>
          <a:p>
            <a:r>
              <a:rPr lang="nb-NO" dirty="0"/>
              <a:t>Frokostseminar for utviklere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8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</a:t>
            </a:r>
          </a:p>
        </p:txBody>
      </p:sp>
      <p:sp>
        <p:nvSpPr>
          <p:cNvPr id="4" name="Ellipse 3"/>
          <p:cNvSpPr/>
          <p:nvPr/>
        </p:nvSpPr>
        <p:spPr>
          <a:xfrm>
            <a:off x="678874" y="1470082"/>
            <a:ext cx="2966823" cy="287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9" y="2107318"/>
            <a:ext cx="1253290" cy="1122055"/>
          </a:xfrm>
          <a:prstGeom prst="rect">
            <a:avLst/>
          </a:prstGeom>
        </p:spPr>
      </p:pic>
      <p:sp>
        <p:nvSpPr>
          <p:cNvPr id="7" name="Pil høyre 6"/>
          <p:cNvSpPr/>
          <p:nvPr/>
        </p:nvSpPr>
        <p:spPr>
          <a:xfrm>
            <a:off x="4652873" y="2097942"/>
            <a:ext cx="2003922" cy="146759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rosess 7"/>
          <p:cNvSpPr/>
          <p:nvPr/>
        </p:nvSpPr>
        <p:spPr>
          <a:xfrm>
            <a:off x="2731010" y="3199938"/>
            <a:ext cx="1294524" cy="22884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Utfylling</a:t>
            </a:r>
          </a:p>
        </p:txBody>
      </p:sp>
      <p:sp>
        <p:nvSpPr>
          <p:cNvPr id="9" name="Dokument 8"/>
          <p:cNvSpPr/>
          <p:nvPr/>
        </p:nvSpPr>
        <p:spPr>
          <a:xfrm>
            <a:off x="5015590" y="2308683"/>
            <a:ext cx="1220297" cy="1015316"/>
          </a:xfrm>
          <a:prstGeom prst="flowChartDocumen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Skjemadata </a:t>
            </a:r>
          </a:p>
          <a:p>
            <a:pPr algn="ctr"/>
            <a:r>
              <a:rPr lang="nb-NO" sz="1350" dirty="0"/>
              <a:t>XML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549791" y="1517730"/>
            <a:ext cx="122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Sluttbruker-applikasjon</a:t>
            </a:r>
          </a:p>
        </p:txBody>
      </p:sp>
      <p:pic>
        <p:nvPicPr>
          <p:cNvPr id="11" name="Picture 4" descr="Altin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6" y="3622114"/>
            <a:ext cx="1206375" cy="2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6" y="3828100"/>
            <a:ext cx="1206375" cy="4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visma.no/siteassets/consulting-ny/bilder/illustrasjonsbilder/altinn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70" y="2408060"/>
            <a:ext cx="1203890" cy="8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885704" y="3628201"/>
            <a:ext cx="2492568" cy="49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nb-NO" sz="825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public</a:t>
            </a:r>
            <a:r>
              <a:rPr lang="nb-NO" sz="825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nb-NO" sz="825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class</a:t>
            </a:r>
            <a:r>
              <a:rPr lang="nb-NO" sz="825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nb-NO" sz="825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OurCustomProductApplicationForm</a:t>
            </a:r>
            <a:endParaRPr lang="nb-NO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825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r>
              <a:rPr lang="nb-NO" sz="825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nb-NO" sz="825" dirty="0"/>
          </a:p>
        </p:txBody>
      </p:sp>
      <p:sp>
        <p:nvSpPr>
          <p:cNvPr id="16" name="Høyrebuet pil 15"/>
          <p:cNvSpPr/>
          <p:nvPr/>
        </p:nvSpPr>
        <p:spPr>
          <a:xfrm>
            <a:off x="1667037" y="2265122"/>
            <a:ext cx="803381" cy="11687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5" name="Prosess 14"/>
          <p:cNvSpPr/>
          <p:nvPr/>
        </p:nvSpPr>
        <p:spPr>
          <a:xfrm>
            <a:off x="3034188" y="2639547"/>
            <a:ext cx="1294524" cy="22884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Innsending</a:t>
            </a:r>
          </a:p>
        </p:txBody>
      </p:sp>
      <p:pic>
        <p:nvPicPr>
          <p:cNvPr id="3" name="Bilde 2" descr="... font: the letter i used in Apple's information button - Ask Differ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2" y="3217699"/>
            <a:ext cx="422176" cy="4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Dataflyt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2175166" y="2319598"/>
            <a:ext cx="1719744" cy="113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Altinn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Fellestjenester Bygg Innsendingstjenester</a:t>
            </a:r>
          </a:p>
        </p:txBody>
      </p:sp>
      <p:sp>
        <p:nvSpPr>
          <p:cNvPr id="5" name="Pil høyre 4"/>
          <p:cNvSpPr/>
          <p:nvPr/>
        </p:nvSpPr>
        <p:spPr>
          <a:xfrm>
            <a:off x="505409" y="2319598"/>
            <a:ext cx="1669757" cy="113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err="1">
                <a:solidFill>
                  <a:schemeClr val="tx1"/>
                </a:solidFill>
              </a:rPr>
              <a:t>DiBK</a:t>
            </a:r>
            <a:r>
              <a:rPr lang="nb-NO" sz="1200" dirty="0">
                <a:solidFill>
                  <a:schemeClr val="tx1"/>
                </a:solidFill>
              </a:rPr>
              <a:t> skjema 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innsending (</a:t>
            </a:r>
            <a:r>
              <a:rPr lang="nb-NO" sz="1200" dirty="0" err="1">
                <a:solidFill>
                  <a:schemeClr val="tx1"/>
                </a:solidFill>
              </a:rPr>
              <a:t>xml</a:t>
            </a:r>
            <a:r>
              <a:rPr lang="nb-NO" sz="1200" dirty="0">
                <a:solidFill>
                  <a:schemeClr val="tx1"/>
                </a:solidFill>
              </a:rPr>
              <a:t>) over Altinn API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4227490" y="2423413"/>
            <a:ext cx="1265283" cy="8738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350" dirty="0" err="1"/>
              <a:t>DiBK</a:t>
            </a:r>
            <a:r>
              <a:rPr lang="nb-NO" sz="1350" dirty="0"/>
              <a:t> Arbeidsflyt</a:t>
            </a:r>
          </a:p>
        </p:txBody>
      </p:sp>
      <p:sp>
        <p:nvSpPr>
          <p:cNvPr id="7" name="Pil høyre 6"/>
          <p:cNvSpPr/>
          <p:nvPr/>
        </p:nvSpPr>
        <p:spPr>
          <a:xfrm>
            <a:off x="3894910" y="2704118"/>
            <a:ext cx="320879" cy="36347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Avrundet rektangel 7"/>
          <p:cNvSpPr/>
          <p:nvPr/>
        </p:nvSpPr>
        <p:spPr>
          <a:xfrm>
            <a:off x="5832701" y="1825335"/>
            <a:ext cx="755006" cy="20699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350" dirty="0"/>
              <a:t>KS </a:t>
            </a:r>
          </a:p>
          <a:p>
            <a:pPr algn="ctr"/>
            <a:r>
              <a:rPr lang="nb-NO" sz="1350" dirty="0"/>
              <a:t>SvarUt /FIKS</a:t>
            </a:r>
          </a:p>
        </p:txBody>
      </p:sp>
      <p:sp>
        <p:nvSpPr>
          <p:cNvPr id="9" name="Pil høyre 8"/>
          <p:cNvSpPr/>
          <p:nvPr/>
        </p:nvSpPr>
        <p:spPr>
          <a:xfrm>
            <a:off x="5492773" y="2678590"/>
            <a:ext cx="320879" cy="363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10" name="Ellipse 9"/>
          <p:cNvSpPr/>
          <p:nvPr/>
        </p:nvSpPr>
        <p:spPr>
          <a:xfrm>
            <a:off x="6619107" y="1655780"/>
            <a:ext cx="274646" cy="2573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Magnetplate 10"/>
          <p:cNvSpPr/>
          <p:nvPr/>
        </p:nvSpPr>
        <p:spPr>
          <a:xfrm>
            <a:off x="7775892" y="1784438"/>
            <a:ext cx="918595" cy="654344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schemeClr val="tx1"/>
                </a:solidFill>
              </a:rPr>
              <a:t>Kommune Arkiv</a:t>
            </a:r>
          </a:p>
        </p:txBody>
      </p:sp>
      <p:sp>
        <p:nvSpPr>
          <p:cNvPr id="12" name="Pil høyre 11"/>
          <p:cNvSpPr/>
          <p:nvPr/>
        </p:nvSpPr>
        <p:spPr>
          <a:xfrm>
            <a:off x="6619107" y="1825335"/>
            <a:ext cx="1101117" cy="57255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tx1"/>
                </a:solidFill>
              </a:rPr>
              <a:t>Importmodul for SvarUt</a:t>
            </a:r>
          </a:p>
        </p:txBody>
      </p:sp>
      <p:sp>
        <p:nvSpPr>
          <p:cNvPr id="13" name="Pil høyre 12"/>
          <p:cNvSpPr/>
          <p:nvPr/>
        </p:nvSpPr>
        <p:spPr>
          <a:xfrm>
            <a:off x="6619106" y="3322768"/>
            <a:ext cx="1101117" cy="57255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tx1"/>
                </a:solidFill>
              </a:rPr>
              <a:t>Videresending til Altinn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7775892" y="3264472"/>
            <a:ext cx="1260606" cy="689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Kommunens</a:t>
            </a:r>
          </a:p>
          <a:p>
            <a:pPr algn="ctr"/>
            <a:r>
              <a:rPr lang="nb-NO" sz="1350" dirty="0"/>
              <a:t>Altinn meldingsboks</a:t>
            </a:r>
          </a:p>
        </p:txBody>
      </p:sp>
      <p:sp>
        <p:nvSpPr>
          <p:cNvPr id="15" name="Ellipse 14"/>
          <p:cNvSpPr/>
          <p:nvPr/>
        </p:nvSpPr>
        <p:spPr>
          <a:xfrm>
            <a:off x="6619107" y="3169269"/>
            <a:ext cx="274646" cy="2573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67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01 Presentasjon 16_9">
  <a:themeElements>
    <a:clrScheme name="DIBK 2">
      <a:dk1>
        <a:srgbClr val="112C3C"/>
      </a:dk1>
      <a:lt1>
        <a:sysClr val="window" lastClr="FFFFFF"/>
      </a:lt1>
      <a:dk2>
        <a:srgbClr val="5172AA"/>
      </a:dk2>
      <a:lt2>
        <a:srgbClr val="FFFFFF"/>
      </a:lt2>
      <a:accent1>
        <a:srgbClr val="96ADC3"/>
      </a:accent1>
      <a:accent2>
        <a:srgbClr val="CAD22B"/>
      </a:accent2>
      <a:accent3>
        <a:srgbClr val="5172AA"/>
      </a:accent3>
      <a:accent4>
        <a:srgbClr val="53ACB8"/>
      </a:accent4>
      <a:accent5>
        <a:srgbClr val="C87922"/>
      </a:accent5>
      <a:accent6>
        <a:srgbClr val="7EA63D"/>
      </a:accent6>
      <a:hlink>
        <a:srgbClr val="53ACB8"/>
      </a:hlink>
      <a:folHlink>
        <a:srgbClr val="5172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tIns="108000" bIns="108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4" id="{A9F5C8F3-D9AD-C047-B8F6-66D1E40B9FF6}" vid="{D8AF6BD3-A6E5-1848-9126-1F613331C57F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DIBK">
      <a:dk1>
        <a:srgbClr val="112C3C"/>
      </a:dk1>
      <a:lt1>
        <a:sysClr val="window" lastClr="FFFFFF"/>
      </a:lt1>
      <a:dk2>
        <a:srgbClr val="5172AA"/>
      </a:dk2>
      <a:lt2>
        <a:srgbClr val="FFFFFF"/>
      </a:lt2>
      <a:accent1>
        <a:srgbClr val="96ADC3"/>
      </a:accent1>
      <a:accent2>
        <a:srgbClr val="CAD22B"/>
      </a:accent2>
      <a:accent3>
        <a:srgbClr val="5172AA"/>
      </a:accent3>
      <a:accent4>
        <a:srgbClr val="53ACB8"/>
      </a:accent4>
      <a:accent5>
        <a:srgbClr val="C87922"/>
      </a:accent5>
      <a:accent6>
        <a:srgbClr val="7EA63D"/>
      </a:accent6>
      <a:hlink>
        <a:srgbClr val="53ACB8"/>
      </a:hlink>
      <a:folHlink>
        <a:srgbClr val="5172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BK">
      <a:dk1>
        <a:srgbClr val="112C3C"/>
      </a:dk1>
      <a:lt1>
        <a:sysClr val="window" lastClr="FFFFFF"/>
      </a:lt1>
      <a:dk2>
        <a:srgbClr val="5172AA"/>
      </a:dk2>
      <a:lt2>
        <a:srgbClr val="FFFFFF"/>
      </a:lt2>
      <a:accent1>
        <a:srgbClr val="96ADC3"/>
      </a:accent1>
      <a:accent2>
        <a:srgbClr val="CAD22B"/>
      </a:accent2>
      <a:accent3>
        <a:srgbClr val="5172AA"/>
      </a:accent3>
      <a:accent4>
        <a:srgbClr val="53ACB8"/>
      </a:accent4>
      <a:accent5>
        <a:srgbClr val="C87922"/>
      </a:accent5>
      <a:accent6>
        <a:srgbClr val="7EA63D"/>
      </a:accent6>
      <a:hlink>
        <a:srgbClr val="53ACB8"/>
      </a:hlink>
      <a:folHlink>
        <a:srgbClr val="5172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Presentasjon 16_9.potx</Template>
  <TotalTime>5181</TotalTime>
  <Words>1233</Words>
  <Application>Microsoft Office PowerPoint</Application>
  <PresentationFormat>Skjermfremvisning (16:9)</PresentationFormat>
  <Paragraphs>387</Paragraphs>
  <Slides>32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43" baseType="lpstr">
      <vt:lpstr>Arial</vt:lpstr>
      <vt:lpstr>Calibri</vt:lpstr>
      <vt:lpstr>Consolas</vt:lpstr>
      <vt:lpstr>Courier New</vt:lpstr>
      <vt:lpstr>Helvetica</vt:lpstr>
      <vt:lpstr>Lucida Grande</vt:lpstr>
      <vt:lpstr>Times New Roman</vt:lpstr>
      <vt:lpstr>Wingdings</vt:lpstr>
      <vt:lpstr>ヒラギノ角ゴ Pro W3</vt:lpstr>
      <vt:lpstr>01 Presentasjon 16_9</vt:lpstr>
      <vt:lpstr>Egendefinert utforming</vt:lpstr>
      <vt:lpstr>Kom i gang med Fellestjenester Bygg</vt:lpstr>
      <vt:lpstr>PowerPoint-presentasjon</vt:lpstr>
      <vt:lpstr>PowerPoint-presentasjon</vt:lpstr>
      <vt:lpstr>PowerPoint-presentasjon</vt:lpstr>
      <vt:lpstr>PowerPoint-presentasjon</vt:lpstr>
      <vt:lpstr>Byggesøknader inn til kommuner</vt:lpstr>
      <vt:lpstr>Leveranse juni – pilotversjon </vt:lpstr>
      <vt:lpstr>Oversikt</vt:lpstr>
      <vt:lpstr>Dataflyt</vt:lpstr>
      <vt:lpstr>Krav for å ta i bruk Fellestjenester Bygg</vt:lpstr>
      <vt:lpstr>Innsendingstjenester</vt:lpstr>
      <vt:lpstr>Innsendingstjenester</vt:lpstr>
      <vt:lpstr>Testmotor</vt:lpstr>
      <vt:lpstr>Demonstrasjon av Testmotor</vt:lpstr>
      <vt:lpstr>API-innlogging med redirect</vt:lpstr>
      <vt:lpstr>Brukerhåndtering</vt:lpstr>
      <vt:lpstr>Brukerhåndtering</vt:lpstr>
      <vt:lpstr>Brukerhåndtering</vt:lpstr>
      <vt:lpstr>Metadata</vt:lpstr>
      <vt:lpstr>Eksempel på Metadata</vt:lpstr>
      <vt:lpstr>Metadata</vt:lpstr>
      <vt:lpstr>Datamodeller</vt:lpstr>
      <vt:lpstr>Datamodeller</vt:lpstr>
      <vt:lpstr>Datamodeller</vt:lpstr>
      <vt:lpstr>Kodelister</vt:lpstr>
      <vt:lpstr>Kodelister</vt:lpstr>
      <vt:lpstr>Validering</vt:lpstr>
      <vt:lpstr>Validering</vt:lpstr>
      <vt:lpstr>Altinn API</vt:lpstr>
      <vt:lpstr>Altinn API</vt:lpstr>
      <vt:lpstr>Plan for leveranse i høst  </vt:lpstr>
      <vt:lpstr>Takk for oss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Brita Bergsnov Hansen</dc:creator>
  <cp:keywords/>
  <dc:description>Template by miksmaster.no</dc:description>
  <cp:lastModifiedBy>Tor Oskar Ova Johnsen</cp:lastModifiedBy>
  <cp:revision>153</cp:revision>
  <dcterms:created xsi:type="dcterms:W3CDTF">2015-10-19T15:26:09Z</dcterms:created>
  <dcterms:modified xsi:type="dcterms:W3CDTF">2016-06-22T06:00:38Z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